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g+/Cfj2eASi6u9Rlw8o0M8yQ4p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1" Type="http://schemas.openxmlformats.org/officeDocument/2006/relationships/image" Target="../media/image5.jpg"/><Relationship Id="rId10" Type="http://schemas.openxmlformats.org/officeDocument/2006/relationships/image" Target="../media/image10.png"/><Relationship Id="rId9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Relationship Id="rId4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Relationship Id="rId4" Type="http://schemas.openxmlformats.org/officeDocument/2006/relationships/image" Target="../media/image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Relationship Id="rId4" Type="http://schemas.openxmlformats.org/officeDocument/2006/relationships/image" Target="../media/image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Relationship Id="rId4" Type="http://schemas.openxmlformats.org/officeDocument/2006/relationships/image" Target="../media/image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Relationship Id="rId4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3.png"/><Relationship Id="rId8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7978539" y="6009861"/>
            <a:ext cx="1165461" cy="84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2119085" y="2583543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2119085" y="2760850"/>
            <a:ext cx="4905829" cy="4581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52007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0" y="6255950"/>
            <a:ext cx="6120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62" name="Google Shape;162;p10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 b="-271" l="9999" r="9999" t="272"/>
          <a:stretch/>
        </p:blipFill>
        <p:spPr>
          <a:xfrm>
            <a:off x="-1" y="18575"/>
            <a:ext cx="9144001" cy="623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1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/>
          <p:nvPr/>
        </p:nvSpPr>
        <p:spPr>
          <a:xfrm>
            <a:off x="0" y="6255950"/>
            <a:ext cx="55521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70" name="Google Shape;170;p11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63056" cy="29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1472" y="18502"/>
            <a:ext cx="2015233" cy="292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5479" y="37004"/>
            <a:ext cx="2021121" cy="292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5758" y="-1"/>
            <a:ext cx="2082334" cy="296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295587"/>
            <a:ext cx="2063056" cy="297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75731" y="3293409"/>
            <a:ext cx="2048785" cy="297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15479" y="3293409"/>
            <a:ext cx="2063057" cy="298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41517" y="3293408"/>
            <a:ext cx="2052748" cy="29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11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0" y="6255950"/>
            <a:ext cx="6240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Concepto</a:t>
            </a:r>
            <a:endParaRPr/>
          </a:p>
        </p:txBody>
      </p:sp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0" y="6255950"/>
            <a:ext cx="59808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 b="8779" l="5625" r="5624" t="0"/>
          <a:stretch/>
        </p:blipFill>
        <p:spPr>
          <a:xfrm>
            <a:off x="-1" y="0"/>
            <a:ext cx="9144001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 txBox="1"/>
          <p:nvPr/>
        </p:nvSpPr>
        <p:spPr>
          <a:xfrm>
            <a:off x="0" y="6255950"/>
            <a:ext cx="6409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01" name="Google Shape;201;p14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sta de un edificio&#10;&#10;Descripción generada automáticamente" id="206" name="Google Shape;2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12439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sta de un edificio&#10;&#10;Descripción generada automáticamente" id="207" name="Google Shape;207;p15"/>
          <p:cNvPicPr preferRelativeResize="0"/>
          <p:nvPr/>
        </p:nvPicPr>
        <p:blipFill rotWithShape="1">
          <a:blip r:embed="rId3">
            <a:alphaModFix/>
          </a:blip>
          <a:srcRect b="93827" l="0" r="0" t="1536"/>
          <a:stretch/>
        </p:blipFill>
        <p:spPr>
          <a:xfrm>
            <a:off x="0" y="0"/>
            <a:ext cx="9144000" cy="152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 txBox="1"/>
          <p:nvPr/>
        </p:nvSpPr>
        <p:spPr>
          <a:xfrm>
            <a:off x="0" y="6255950"/>
            <a:ext cx="6528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 urbano</a:t>
            </a:r>
            <a:endParaRPr/>
          </a:p>
        </p:txBody>
      </p:sp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/>
        </p:nvSpPr>
        <p:spPr>
          <a:xfrm>
            <a:off x="0" y="6255950"/>
            <a:ext cx="6608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18" name="Google Shape;218;p16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 txBox="1"/>
          <p:nvPr/>
        </p:nvSpPr>
        <p:spPr>
          <a:xfrm>
            <a:off x="0" y="6255950"/>
            <a:ext cx="6528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sta de una ciudad desde lo alto de una montaña&#10;&#10;Descripción generada automáticamente con confianza media" id="231" name="Google Shape;231;p18"/>
          <p:cNvPicPr preferRelativeResize="0"/>
          <p:nvPr/>
        </p:nvPicPr>
        <p:blipFill rotWithShape="1">
          <a:blip r:embed="rId3">
            <a:alphaModFix/>
          </a:blip>
          <a:srcRect b="0" l="16122" r="8877" t="0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8"/>
          <p:cNvSpPr txBox="1"/>
          <p:nvPr/>
        </p:nvSpPr>
        <p:spPr>
          <a:xfrm>
            <a:off x="0" y="6255950"/>
            <a:ext cx="60108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es lo que siente el paciente?</a:t>
            </a:r>
            <a:endParaRPr/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/>
          <p:nvPr/>
        </p:nvSpPr>
        <p:spPr>
          <a:xfrm>
            <a:off x="0" y="6255950"/>
            <a:ext cx="60606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0" y="6255950"/>
            <a:ext cx="5292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 b="96232" l="5304" r="5304" t="0"/>
          <a:stretch/>
        </p:blipFill>
        <p:spPr>
          <a:xfrm>
            <a:off x="0" y="0"/>
            <a:ext cx="9144000" cy="159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 b="0" l="5304" r="5304" t="0"/>
          <a:stretch/>
        </p:blipFill>
        <p:spPr>
          <a:xfrm>
            <a:off x="0" y="480161"/>
            <a:ext cx="9144000" cy="577577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0" y="6255950"/>
            <a:ext cx="6768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1"/>
          <p:cNvPicPr preferRelativeResize="0"/>
          <p:nvPr/>
        </p:nvPicPr>
        <p:blipFill rotWithShape="1">
          <a:blip r:embed="rId3">
            <a:alphaModFix/>
          </a:blip>
          <a:srcRect b="0" l="3195" r="4180" t="0"/>
          <a:stretch/>
        </p:blipFill>
        <p:spPr>
          <a:xfrm>
            <a:off x="0" y="-19194"/>
            <a:ext cx="9144000" cy="627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/>
        </p:nvSpPr>
        <p:spPr>
          <a:xfrm>
            <a:off x="0" y="6255950"/>
            <a:ext cx="6130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 de un edificio&#10;&#10;Descripción generada automáticamente con confianza media" id="264" name="Google Shape;264;p22"/>
          <p:cNvPicPr preferRelativeResize="0"/>
          <p:nvPr/>
        </p:nvPicPr>
        <p:blipFill rotWithShape="1">
          <a:blip r:embed="rId3">
            <a:alphaModFix/>
          </a:blip>
          <a:srcRect b="-118" l="7745" r="0" t="0"/>
          <a:stretch/>
        </p:blipFill>
        <p:spPr>
          <a:xfrm>
            <a:off x="0" y="0"/>
            <a:ext cx="9506856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2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679542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2"/>
          <p:cNvSpPr txBox="1"/>
          <p:nvPr/>
        </p:nvSpPr>
        <p:spPr>
          <a:xfrm>
            <a:off x="0" y="6255950"/>
            <a:ext cx="6120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67" name="Google Shape;267;p22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par de personas en una sala&#10;&#10;Descripción generada automáticamente con confianza baja" id="272" name="Google Shape;272;p23"/>
          <p:cNvPicPr preferRelativeResize="0"/>
          <p:nvPr/>
        </p:nvPicPr>
        <p:blipFill rotWithShape="1">
          <a:blip r:embed="rId3">
            <a:alphaModFix/>
          </a:blip>
          <a:srcRect b="0" l="10334" r="10334" t="10796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/>
          <p:nvPr/>
        </p:nvSpPr>
        <p:spPr>
          <a:xfrm>
            <a:off x="0" y="6255950"/>
            <a:ext cx="6130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75" name="Google Shape;275;p23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 b="0" l="5634" r="5634" t="0"/>
          <a:stretch/>
        </p:blipFill>
        <p:spPr>
          <a:xfrm>
            <a:off x="0" y="-4705"/>
            <a:ext cx="9144000" cy="610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0" y="6255950"/>
            <a:ext cx="5691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83" name="Google Shape;283;p24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ibujo de ingeniería&#10;&#10;Descripción generada automáticamente" id="288" name="Google Shape;288;p25"/>
          <p:cNvPicPr preferRelativeResize="0"/>
          <p:nvPr/>
        </p:nvPicPr>
        <p:blipFill rotWithShape="1">
          <a:blip r:embed="rId3">
            <a:alphaModFix/>
          </a:blip>
          <a:srcRect b="7128" l="8087" r="13806" t="7162"/>
          <a:stretch/>
        </p:blipFill>
        <p:spPr>
          <a:xfrm rot="-5400000">
            <a:off x="2173429" y="-1141270"/>
            <a:ext cx="4800602" cy="914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5"/>
          <p:cNvSpPr txBox="1"/>
          <p:nvPr/>
        </p:nvSpPr>
        <p:spPr>
          <a:xfrm>
            <a:off x="0" y="6255950"/>
            <a:ext cx="6140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91" name="Google Shape;291;p25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/>
          <p:nvPr/>
        </p:nvSpPr>
        <p:spPr>
          <a:xfrm>
            <a:off x="106183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AR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Espacios donde está</a:t>
            </a: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paciente</a:t>
            </a:r>
            <a:endParaRPr/>
          </a:p>
        </p:txBody>
      </p:sp>
      <p:pic>
        <p:nvPicPr>
          <p:cNvPr id="297" name="Google Shape;297;p26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0" y="6255950"/>
            <a:ext cx="5781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cuarto con una pared de madera&#10;&#10;Descripción generada automáticamente con confianza media" id="304" name="Google Shape;304;p27"/>
          <p:cNvPicPr preferRelativeResize="0"/>
          <p:nvPr/>
        </p:nvPicPr>
        <p:blipFill rotWithShape="1">
          <a:blip r:embed="rId3">
            <a:alphaModFix/>
          </a:blip>
          <a:srcRect b="-49" l="0" r="0" t="143"/>
          <a:stretch/>
        </p:blipFill>
        <p:spPr>
          <a:xfrm>
            <a:off x="-7765" y="0"/>
            <a:ext cx="9151765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7"/>
          <p:cNvSpPr txBox="1"/>
          <p:nvPr/>
        </p:nvSpPr>
        <p:spPr>
          <a:xfrm>
            <a:off x="0" y="6255950"/>
            <a:ext cx="6519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307" name="Google Shape;307;p27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rotada de un edificio&#10;&#10;Descripción generada automáticamente con confianza baja" id="312" name="Google Shape;31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3629"/>
            <a:ext cx="4168207" cy="625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8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8"/>
          <p:cNvSpPr txBox="1"/>
          <p:nvPr/>
        </p:nvSpPr>
        <p:spPr>
          <a:xfrm>
            <a:off x="0" y="6255950"/>
            <a:ext cx="6558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315" name="Google Shape;315;p28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9"/>
          <p:cNvPicPr preferRelativeResize="0"/>
          <p:nvPr/>
        </p:nvPicPr>
        <p:blipFill rotWithShape="1">
          <a:blip r:embed="rId3">
            <a:alphaModFix/>
          </a:blip>
          <a:srcRect b="0" l="5782" r="5782" t="0"/>
          <a:stretch/>
        </p:blipFill>
        <p:spPr>
          <a:xfrm>
            <a:off x="-1" y="0"/>
            <a:ext cx="9144001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0" y="6255950"/>
            <a:ext cx="6519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323" name="Google Shape;323;p29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5547" r="5546" t="0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0" y="6255950"/>
            <a:ext cx="5482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/>
          <p:nvPr/>
        </p:nvSpPr>
        <p:spPr>
          <a:xfrm>
            <a:off x="1011980" y="2828820"/>
            <a:ext cx="70203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Conclusión</a:t>
            </a:r>
            <a:endParaRPr/>
          </a:p>
        </p:txBody>
      </p:sp>
      <p:pic>
        <p:nvPicPr>
          <p:cNvPr id="329" name="Google Shape;329;p30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0"/>
          <p:cNvSpPr txBox="1"/>
          <p:nvPr/>
        </p:nvSpPr>
        <p:spPr>
          <a:xfrm>
            <a:off x="0" y="6255950"/>
            <a:ext cx="62898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331" name="Google Shape;331;p30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áfico, Diagrama&#10;&#10;Descripción generada automáticamente con confianza media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8269"/>
          <a:stretch/>
        </p:blipFill>
        <p:spPr>
          <a:xfrm>
            <a:off x="447623" y="283580"/>
            <a:ext cx="7695475" cy="629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0" y="6255950"/>
            <a:ext cx="5990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10" name="Google Shape;110;p4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se </a:t>
            </a:r>
            <a:r>
              <a:rPr b="1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empieza</a:t>
            </a: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proyecto de salud?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0" y="6255950"/>
            <a:ext cx="5652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18" name="Google Shape;118;p5"/>
          <p:cNvSpPr txBox="1"/>
          <p:nvPr/>
        </p:nvSpPr>
        <p:spPr>
          <a:xfrm>
            <a:off x="0" y="6459140"/>
            <a:ext cx="4905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0712" y="52855"/>
            <a:ext cx="2398707" cy="31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7510" y="6390"/>
            <a:ext cx="2603877" cy="337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842" y="3610838"/>
            <a:ext cx="1874843" cy="27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8514" y="3610838"/>
            <a:ext cx="2162805" cy="264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613" y="52855"/>
            <a:ext cx="1800316" cy="31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8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0" y="6255950"/>
            <a:ext cx="5911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/>
          <p:nvPr/>
        </p:nvSpPr>
        <p:spPr>
          <a:xfrm>
            <a:off x="838200" y="2908570"/>
            <a:ext cx="7020339" cy="52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AR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ordenar los requerimientos clínicos?</a:t>
            </a:r>
            <a:endParaRPr/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/>
        </p:nvSpPr>
        <p:spPr>
          <a:xfrm>
            <a:off x="0" y="6255950"/>
            <a:ext cx="6100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38" name="Google Shape;138;p7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cho, azul, interior, cuarto&#10;&#10;Descripción generada automáticamente"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8102" r="12527" t="0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0" y="6255950"/>
            <a:ext cx="6120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46" name="Google Shape;146;p8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2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4">
            <a:alphaModFix/>
          </a:blip>
          <a:srcRect b="0" l="0" r="8338" t="0"/>
          <a:stretch/>
        </p:blipFill>
        <p:spPr>
          <a:xfrm>
            <a:off x="8316686" y="6255940"/>
            <a:ext cx="827314" cy="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/>
          <p:cNvSpPr txBox="1"/>
          <p:nvPr/>
        </p:nvSpPr>
        <p:spPr>
          <a:xfrm>
            <a:off x="0" y="6255950"/>
            <a:ext cx="6050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 DE ARQUITECTURA HOSPITALARIA</a:t>
            </a:r>
            <a:endParaRPr/>
          </a:p>
        </p:txBody>
      </p:sp>
      <p:sp>
        <p:nvSpPr>
          <p:cNvPr id="154" name="Google Shape;154;p9"/>
          <p:cNvSpPr txBox="1"/>
          <p:nvPr/>
        </p:nvSpPr>
        <p:spPr>
          <a:xfrm>
            <a:off x="0" y="6459140"/>
            <a:ext cx="4905829" cy="4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y 22 de noviembre                                                                                                  Santiago Chile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2024-11-13T21:57:51Z</dcterms:created>
  <dc:creator>Alex Mollà</dc:creator>
</cp:coreProperties>
</file>