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439" r:id="rId3"/>
    <p:sldId id="442" r:id="rId4"/>
    <p:sldId id="417" r:id="rId5"/>
    <p:sldId id="443" r:id="rId6"/>
    <p:sldId id="444" r:id="rId7"/>
    <p:sldId id="340" r:id="rId8"/>
    <p:sldId id="446" r:id="rId9"/>
    <p:sldId id="447" r:id="rId10"/>
    <p:sldId id="448" r:id="rId11"/>
    <p:sldId id="449" r:id="rId12"/>
    <p:sldId id="451" r:id="rId13"/>
    <p:sldId id="450" r:id="rId14"/>
    <p:sldId id="452" r:id="rId15"/>
    <p:sldId id="455" r:id="rId16"/>
    <p:sldId id="454" r:id="rId17"/>
    <p:sldId id="456" r:id="rId18"/>
    <p:sldId id="457" r:id="rId19"/>
    <p:sldId id="458" r:id="rId20"/>
    <p:sldId id="459" r:id="rId21"/>
    <p:sldId id="460" r:id="rId22"/>
    <p:sldId id="461" r:id="rId23"/>
    <p:sldId id="463" r:id="rId24"/>
    <p:sldId id="464" r:id="rId25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2E1487-CB14-4D20-882E-CC9B3269671E}" v="31" dt="2024-11-26T22:10:29.458"/>
    <p1510:client id="{49675982-7714-4F96-B043-FA457616B406}" v="554" dt="2024-11-26T21:40:41.3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92" autoAdjust="0"/>
    <p:restoredTop sz="95033" autoAdjust="0"/>
  </p:normalViewPr>
  <p:slideViewPr>
    <p:cSldViewPr snapToGrid="0">
      <p:cViewPr>
        <p:scale>
          <a:sx n="100" d="100"/>
          <a:sy n="100" d="100"/>
        </p:scale>
        <p:origin x="499" y="-7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29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ith Pacci" userId="fff6228a832b1937" providerId="LiveId" clId="{49675982-7714-4F96-B043-FA457616B406}"/>
    <pc:docChg chg="undo custSel addSld delSld modSld sldOrd modMainMaster modNotesMaster">
      <pc:chgData name="Edith Pacci" userId="fff6228a832b1937" providerId="LiveId" clId="{49675982-7714-4F96-B043-FA457616B406}" dt="2024-11-26T21:40:41.385" v="10974"/>
      <pc:docMkLst>
        <pc:docMk/>
      </pc:docMkLst>
      <pc:sldChg chg="addSp delSp modSp mod setBg setClrOvrMap modNotes modNotesTx">
        <pc:chgData name="Edith Pacci" userId="fff6228a832b1937" providerId="LiveId" clId="{49675982-7714-4F96-B043-FA457616B406}" dt="2024-11-21T01:32:51.050" v="535" actId="6549"/>
        <pc:sldMkLst>
          <pc:docMk/>
          <pc:sldMk cId="2009606744" sldId="257"/>
        </pc:sldMkLst>
        <pc:spChg chg="add del mod">
          <ac:chgData name="Edith Pacci" userId="fff6228a832b1937" providerId="LiveId" clId="{49675982-7714-4F96-B043-FA457616B406}" dt="2024-11-21T01:12:16.333" v="12" actId="931"/>
          <ac:spMkLst>
            <pc:docMk/>
            <pc:sldMk cId="2009606744" sldId="257"/>
            <ac:spMk id="3" creationId="{FD3733AA-93F4-4467-95B5-55892B7186B3}"/>
          </ac:spMkLst>
        </pc:spChg>
        <pc:spChg chg="del mod">
          <ac:chgData name="Edith Pacci" userId="fff6228a832b1937" providerId="LiveId" clId="{49675982-7714-4F96-B043-FA457616B406}" dt="2024-11-21T01:30:55.421" v="510" actId="478"/>
          <ac:spMkLst>
            <pc:docMk/>
            <pc:sldMk cId="2009606744" sldId="257"/>
            <ac:spMk id="4" creationId="{82A559DB-2C74-4FF5-930E-1AB84AA4570C}"/>
          </ac:spMkLst>
        </pc:spChg>
        <pc:spChg chg="add del mod">
          <ac:chgData name="Edith Pacci" userId="fff6228a832b1937" providerId="LiveId" clId="{49675982-7714-4F96-B043-FA457616B406}" dt="2024-11-21T01:15:14.509" v="18" actId="931"/>
          <ac:spMkLst>
            <pc:docMk/>
            <pc:sldMk cId="2009606744" sldId="257"/>
            <ac:spMk id="8" creationId="{2059516D-DD63-52A8-AC8B-08833FB20143}"/>
          </ac:spMkLst>
        </pc:spChg>
        <pc:spChg chg="add del mod">
          <ac:chgData name="Edith Pacci" userId="fff6228a832b1937" providerId="LiveId" clId="{49675982-7714-4F96-B043-FA457616B406}" dt="2024-11-21T01:18:10.242" v="27" actId="478"/>
          <ac:spMkLst>
            <pc:docMk/>
            <pc:sldMk cId="2009606744" sldId="257"/>
            <ac:spMk id="12" creationId="{25CF0070-DA05-CAAE-EED2-5452FA720358}"/>
          </ac:spMkLst>
        </pc:spChg>
        <pc:spChg chg="add mod">
          <ac:chgData name="Edith Pacci" userId="fff6228a832b1937" providerId="LiveId" clId="{49675982-7714-4F96-B043-FA457616B406}" dt="2024-11-21T01:28:51.480" v="443" actId="2711"/>
          <ac:spMkLst>
            <pc:docMk/>
            <pc:sldMk cId="2009606744" sldId="257"/>
            <ac:spMk id="17" creationId="{E860CF75-7976-2C1D-428E-82B8385AC87C}"/>
          </ac:spMkLst>
        </pc:spChg>
        <pc:spChg chg="add del mod">
          <ac:chgData name="Edith Pacci" userId="fff6228a832b1937" providerId="LiveId" clId="{49675982-7714-4F96-B043-FA457616B406}" dt="2024-11-21T01:30:59.323" v="511" actId="478"/>
          <ac:spMkLst>
            <pc:docMk/>
            <pc:sldMk cId="2009606744" sldId="257"/>
            <ac:spMk id="19" creationId="{104E199E-FF49-2A34-4826-1B208932D517}"/>
          </ac:spMkLst>
        </pc:spChg>
        <pc:spChg chg="mod">
          <ac:chgData name="Edith Pacci" userId="fff6228a832b1937" providerId="LiveId" clId="{49675982-7714-4F96-B043-FA457616B406}" dt="2024-11-21T01:32:10.998" v="529" actId="1076"/>
          <ac:spMkLst>
            <pc:docMk/>
            <pc:sldMk cId="2009606744" sldId="257"/>
            <ac:spMk id="40" creationId="{B1367BE8-E060-56EC-B218-4C47C709FF4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73" creationId="{14035B44-9204-427C-98D0-75678B980CE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74" creationId="{755FDC7E-5938-4B4B-8877-06EE01FCDBC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75" creationId="{F0437E65-E6AA-41CB-8690-97980FE0D42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77" creationId="{FB081D04-EE00-42EF-BBFB-68467361380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78" creationId="{12B7F571-868C-421B-8A57-6196C8124CA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79" creationId="{7E4953C7-80FE-46D4-A354-20321F42111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80" creationId="{C60293D3-71F6-45CD-890F-E68F81CDD9D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81" creationId="{940865AC-2494-4A34-80AC-0D78FE9C50D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82" creationId="{E8206DC4-8F5A-4192-BB5B-39A4A2CDDD4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83" creationId="{1851F69F-8755-4226-9A81-C27799E32B8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84" creationId="{D85B97EF-28BC-441A-9EBB-81EF34094A7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85" creationId="{7C68D975-1EC2-4BFA-811D-0454109E3B2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86" creationId="{251959DD-2AB4-4342-8A28-A252939263F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87" creationId="{785D37AB-3782-4D04-A998-0C126E1BDFF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88" creationId="{9313ACA4-E3EA-43A3-822B-DD5DF119D13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89" creationId="{5A98D1AB-DF34-414B-9696-4B671EC20B9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90" creationId="{8153A7D0-F980-48CC-B318-806C679F486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91" creationId="{96E44097-7726-43F7-9E27-8BD5BCF89A0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92" creationId="{65B28630-DA3C-4E4C-94ED-0ED8F353C05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93" creationId="{1686151F-4919-4A15-9EC3-0329453ED63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96" creationId="{9971A5E3-BBAD-4023-B07C-7FBC4202D8A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97" creationId="{FC05BA5F-5BBE-4BFA-A313-1554762332C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98" creationId="{5275B948-0170-4286-84CE-04CA461F274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03" creationId="{5820E53A-A780-41CF-9B04-52B707A5680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04" creationId="{9A337230-F2D4-4984-B33B-BD5732CA7FB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05" creationId="{150374BA-0847-4D86-BDAD-B3616B48ACB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06" creationId="{756B05EF-64B2-4E1A-BEE2-2C91CEE448F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07" creationId="{8EAC8528-3758-4668-AC4F-7A1ED80AA9B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08" creationId="{9C60E31E-3A6D-4751-A2B9-6D6BBD3F42F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09" creationId="{BDA3DA6A-3268-4B0F-AEE7-DAA73B1F398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10" creationId="{2998BF04-8D3F-4A2A-99F5-4CA4E8CEAC7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11" creationId="{0634B53A-D297-4948-A6D6-F6A97EA3025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12" creationId="{4E8DB691-0BA0-400D-800A-75BC377428E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13" creationId="{AFAFDDA3-AC41-4CF2-94B8-57BB1C5E5C2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14" creationId="{4A15B2B0-A771-4DFA-9D23-CB066DAE79A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15" creationId="{6181A0C3-EE79-45C0-B2F7-3EFDF30C92A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16" creationId="{15E0117B-FD22-48B9-9C77-A8B559036E3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17" creationId="{8E85FCEE-A313-4486-8C87-02810F69308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18" creationId="{1C675BF2-101E-485B-8567-6DAC3E2E562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19" creationId="{FB45911A-8248-42F7-B3EB-A00DB572005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20" creationId="{5BB462F8-D1E7-49F8-BC68-C084D693D1F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21" creationId="{A42670A7-31BD-4399-A52B-58F7DC2CD85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22" creationId="{9A3D52C0-9637-4872-BE90-954269A9711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23" creationId="{3C8A97F0-11E5-4091-BFF3-12036C2E243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09606744" sldId="257"/>
            <ac:spMk id="162" creationId="{3F0EF991-E8E2-4486-80F2-A9E03DA18DD2}"/>
          </ac:spMkLst>
        </pc:spChg>
        <pc:spChg chg="del mod">
          <ac:chgData name="Edith Pacci" userId="fff6228a832b1937" providerId="LiveId" clId="{49675982-7714-4F96-B043-FA457616B406}" dt="2024-11-21T01:12:34.217" v="15" actId="26606"/>
          <ac:spMkLst>
            <pc:docMk/>
            <pc:sldMk cId="2009606744" sldId="257"/>
            <ac:spMk id="164" creationId="{59C0AD34-689A-4954-B857-28A56A031CCA}"/>
          </ac:spMkLst>
        </pc:spChg>
        <pc:spChg chg="del mod">
          <ac:chgData name="Edith Pacci" userId="fff6228a832b1937" providerId="LiveId" clId="{49675982-7714-4F96-B043-FA457616B406}" dt="2024-11-21T01:12:34.217" v="15" actId="26606"/>
          <ac:spMkLst>
            <pc:docMk/>
            <pc:sldMk cId="2009606744" sldId="257"/>
            <ac:spMk id="166" creationId="{0D46847E-DF7B-4BE5-BA10-97AFF961CC86}"/>
          </ac:spMkLst>
        </pc:spChg>
        <pc:spChg chg="del mod">
          <ac:chgData name="Edith Pacci" userId="fff6228a832b1937" providerId="LiveId" clId="{49675982-7714-4F96-B043-FA457616B406}" dt="2024-11-21T01:12:34.217" v="15" actId="26606"/>
          <ac:spMkLst>
            <pc:docMk/>
            <pc:sldMk cId="2009606744" sldId="257"/>
            <ac:spMk id="167" creationId="{227E50E2-800F-4574-8926-D1DB68914B2C}"/>
          </ac:spMkLst>
        </pc:spChg>
        <pc:spChg chg="del mod">
          <ac:chgData name="Edith Pacci" userId="fff6228a832b1937" providerId="LiveId" clId="{49675982-7714-4F96-B043-FA457616B406}" dt="2024-11-21T01:12:34.217" v="15" actId="26606"/>
          <ac:spMkLst>
            <pc:docMk/>
            <pc:sldMk cId="2009606744" sldId="257"/>
            <ac:spMk id="168" creationId="{7DC56226-648F-4399-93F6-94D24B604695}"/>
          </ac:spMkLst>
        </pc:spChg>
        <pc:spChg chg="add del">
          <ac:chgData name="Edith Pacci" userId="fff6228a832b1937" providerId="LiveId" clId="{49675982-7714-4F96-B043-FA457616B406}" dt="2024-11-21T01:15:33.661" v="21" actId="26606"/>
          <ac:spMkLst>
            <pc:docMk/>
            <pc:sldMk cId="2009606744" sldId="257"/>
            <ac:spMk id="199" creationId="{5F8DE127-A0C9-4868-94A2-FE85DBB29D71}"/>
          </ac:spMkLst>
        </pc:spChg>
        <pc:spChg chg="add del">
          <ac:chgData name="Edith Pacci" userId="fff6228a832b1937" providerId="LiveId" clId="{49675982-7714-4F96-B043-FA457616B406}" dt="2024-11-21T01:23:37.861" v="31" actId="26606"/>
          <ac:spMkLst>
            <pc:docMk/>
            <pc:sldMk cId="2009606744" sldId="257"/>
            <ac:spMk id="256" creationId="{DF87B7B7-22AF-4FC8-8BA1-57021F34A6AE}"/>
          </ac:spMkLst>
        </pc:spChg>
        <pc:spChg chg="add">
          <ac:chgData name="Edith Pacci" userId="fff6228a832b1937" providerId="LiveId" clId="{49675982-7714-4F96-B043-FA457616B406}" dt="2024-11-21T01:23:37.861" v="31" actId="26606"/>
          <ac:spMkLst>
            <pc:docMk/>
            <pc:sldMk cId="2009606744" sldId="257"/>
            <ac:spMk id="313" creationId="{5F8DE127-A0C9-4868-94A2-FE85DBB29D71}"/>
          </ac:spMkLst>
        </pc:spChg>
        <pc:grpChg chg="del mod">
          <ac:chgData name="Edith Pacci" userId="fff6228a832b1937" providerId="LiveId" clId="{49675982-7714-4F96-B043-FA457616B406}" dt="2024-11-21T01:12:34.217" v="15" actId="26606"/>
          <ac:grpSpMkLst>
            <pc:docMk/>
            <pc:sldMk cId="2009606744" sldId="257"/>
            <ac:grpSpMk id="161" creationId="{AE19E2D2-078B-459F-A431-2037B063FDF3}"/>
          </ac:grpSpMkLst>
        </pc:grpChg>
        <pc:grpChg chg="del mod">
          <ac:chgData name="Edith Pacci" userId="fff6228a832b1937" providerId="LiveId" clId="{49675982-7714-4F96-B043-FA457616B406}" dt="2024-11-21T01:12:34.217" v="15" actId="26606"/>
          <ac:grpSpMkLst>
            <pc:docMk/>
            <pc:sldMk cId="2009606744" sldId="257"/>
            <ac:grpSpMk id="163" creationId="{E10C7CFA-FC7F-479C-9026-39109C0B5967}"/>
          </ac:grpSpMkLst>
        </pc:grpChg>
        <pc:grpChg chg="del mod">
          <ac:chgData name="Edith Pacci" userId="fff6228a832b1937" providerId="LiveId" clId="{49675982-7714-4F96-B043-FA457616B406}" dt="2024-11-21T01:12:34.217" v="15" actId="26606"/>
          <ac:grpSpMkLst>
            <pc:docMk/>
            <pc:sldMk cId="2009606744" sldId="257"/>
            <ac:grpSpMk id="165" creationId="{2EF251E5-B061-410C-B249-58C6857613E1}"/>
          </ac:grpSpMkLst>
        </pc:grpChg>
        <pc:grpChg chg="add del">
          <ac:chgData name="Edith Pacci" userId="fff6228a832b1937" providerId="LiveId" clId="{49675982-7714-4F96-B043-FA457616B406}" dt="2024-11-21T01:15:33.661" v="21" actId="26606"/>
          <ac:grpSpMkLst>
            <pc:docMk/>
            <pc:sldMk cId="2009606744" sldId="257"/>
            <ac:grpSpMk id="173" creationId="{E024D248-87CA-4666-BB50-B93BF1A6FB3C}"/>
          </ac:grpSpMkLst>
        </pc:grpChg>
        <pc:grpChg chg="add del">
          <ac:chgData name="Edith Pacci" userId="fff6228a832b1937" providerId="LiveId" clId="{49675982-7714-4F96-B043-FA457616B406}" dt="2024-11-21T01:15:33.661" v="21" actId="26606"/>
          <ac:grpSpMkLst>
            <pc:docMk/>
            <pc:sldMk cId="2009606744" sldId="257"/>
            <ac:grpSpMk id="194" creationId="{38BE3980-E33C-47F5-9C30-74FF864BE1C2}"/>
          </ac:grpSpMkLst>
        </pc:grpChg>
        <pc:grpChg chg="add del">
          <ac:chgData name="Edith Pacci" userId="fff6228a832b1937" providerId="LiveId" clId="{49675982-7714-4F96-B043-FA457616B406}" dt="2024-11-21T01:15:33.661" v="21" actId="26606"/>
          <ac:grpSpMkLst>
            <pc:docMk/>
            <pc:sldMk cId="2009606744" sldId="257"/>
            <ac:grpSpMk id="201" creationId="{F22CD7F3-3167-4F4D-8BD9-A959976FDDEC}"/>
          </ac:grpSpMkLst>
        </pc:grpChg>
        <pc:grpChg chg="add del">
          <ac:chgData name="Edith Pacci" userId="fff6228a832b1937" providerId="LiveId" clId="{49675982-7714-4F96-B043-FA457616B406}" dt="2024-11-21T01:15:33.661" v="21" actId="26606"/>
          <ac:grpSpMkLst>
            <pc:docMk/>
            <pc:sldMk cId="2009606744" sldId="257"/>
            <ac:grpSpMk id="222" creationId="{96D16B4A-DE2A-43D2-8B45-EEEFFB5CE3C2}"/>
          </ac:grpSpMkLst>
        </pc:grpChg>
        <pc:grpChg chg="add del">
          <ac:chgData name="Edith Pacci" userId="fff6228a832b1937" providerId="LiveId" clId="{49675982-7714-4F96-B043-FA457616B406}" dt="2024-11-21T01:23:37.861" v="31" actId="26606"/>
          <ac:grpSpMkLst>
            <pc:docMk/>
            <pc:sldMk cId="2009606744" sldId="257"/>
            <ac:grpSpMk id="230" creationId="{E024D248-87CA-4666-BB50-B93BF1A6FB3C}"/>
          </ac:grpSpMkLst>
        </pc:grpChg>
        <pc:grpChg chg="add del">
          <ac:chgData name="Edith Pacci" userId="fff6228a832b1937" providerId="LiveId" clId="{49675982-7714-4F96-B043-FA457616B406}" dt="2024-11-21T01:23:37.861" v="31" actId="26606"/>
          <ac:grpSpMkLst>
            <pc:docMk/>
            <pc:sldMk cId="2009606744" sldId="257"/>
            <ac:grpSpMk id="251" creationId="{38BE3980-E33C-47F5-9C30-74FF864BE1C2}"/>
          </ac:grpSpMkLst>
        </pc:grpChg>
        <pc:grpChg chg="add del">
          <ac:chgData name="Edith Pacci" userId="fff6228a832b1937" providerId="LiveId" clId="{49675982-7714-4F96-B043-FA457616B406}" dt="2024-11-21T01:23:37.861" v="31" actId="26606"/>
          <ac:grpSpMkLst>
            <pc:docMk/>
            <pc:sldMk cId="2009606744" sldId="257"/>
            <ac:grpSpMk id="258" creationId="{9F5461BB-44E0-4EDA-A11B-C026EB85006C}"/>
          </ac:grpSpMkLst>
        </pc:grpChg>
        <pc:grpChg chg="add del">
          <ac:chgData name="Edith Pacci" userId="fff6228a832b1937" providerId="LiveId" clId="{49675982-7714-4F96-B043-FA457616B406}" dt="2024-11-21T01:23:37.861" v="31" actId="26606"/>
          <ac:grpSpMkLst>
            <pc:docMk/>
            <pc:sldMk cId="2009606744" sldId="257"/>
            <ac:grpSpMk id="279" creationId="{9E29037F-B44F-4C6B-86A0-F428468D5673}"/>
          </ac:grpSpMkLst>
        </pc:grpChg>
        <pc:grpChg chg="add">
          <ac:chgData name="Edith Pacci" userId="fff6228a832b1937" providerId="LiveId" clId="{49675982-7714-4F96-B043-FA457616B406}" dt="2024-11-21T01:23:37.861" v="31" actId="26606"/>
          <ac:grpSpMkLst>
            <pc:docMk/>
            <pc:sldMk cId="2009606744" sldId="257"/>
            <ac:grpSpMk id="287" creationId="{E024D248-87CA-4666-BB50-B93BF1A6FB3C}"/>
          </ac:grpSpMkLst>
        </pc:grpChg>
        <pc:grpChg chg="add">
          <ac:chgData name="Edith Pacci" userId="fff6228a832b1937" providerId="LiveId" clId="{49675982-7714-4F96-B043-FA457616B406}" dt="2024-11-21T01:23:37.861" v="31" actId="26606"/>
          <ac:grpSpMkLst>
            <pc:docMk/>
            <pc:sldMk cId="2009606744" sldId="257"/>
            <ac:grpSpMk id="308" creationId="{38BE3980-E33C-47F5-9C30-74FF864BE1C2}"/>
          </ac:grpSpMkLst>
        </pc:grpChg>
        <pc:grpChg chg="add">
          <ac:chgData name="Edith Pacci" userId="fff6228a832b1937" providerId="LiveId" clId="{49675982-7714-4F96-B043-FA457616B406}" dt="2024-11-21T01:23:37.861" v="31" actId="26606"/>
          <ac:grpSpMkLst>
            <pc:docMk/>
            <pc:sldMk cId="2009606744" sldId="257"/>
            <ac:grpSpMk id="315" creationId="{F22CD7F3-3167-4F4D-8BD9-A959976FDDEC}"/>
          </ac:grpSpMkLst>
        </pc:grpChg>
        <pc:grpChg chg="add">
          <ac:chgData name="Edith Pacci" userId="fff6228a832b1937" providerId="LiveId" clId="{49675982-7714-4F96-B043-FA457616B406}" dt="2024-11-21T01:23:37.861" v="31" actId="26606"/>
          <ac:grpSpMkLst>
            <pc:docMk/>
            <pc:sldMk cId="2009606744" sldId="257"/>
            <ac:grpSpMk id="336" creationId="{96D16B4A-DE2A-43D2-8B45-EEEFFB5CE3C2}"/>
          </ac:grpSpMkLst>
        </pc:grpChg>
        <pc:picChg chg="add del mod ord">
          <ac:chgData name="Edith Pacci" userId="fff6228a832b1937" providerId="LiveId" clId="{49675982-7714-4F96-B043-FA457616B406}" dt="2024-11-21T01:12:38.968" v="16" actId="478"/>
          <ac:picMkLst>
            <pc:docMk/>
            <pc:sldMk cId="2009606744" sldId="257"/>
            <ac:picMk id="6" creationId="{F9D9D1A7-59FA-E447-8EE9-743D662C34E3}"/>
          </ac:picMkLst>
        </pc:picChg>
        <pc:picChg chg="add del mod ord">
          <ac:chgData name="Edith Pacci" userId="fff6228a832b1937" providerId="LiveId" clId="{49675982-7714-4F96-B043-FA457616B406}" dt="2024-11-21T01:18:05.331" v="26" actId="478"/>
          <ac:picMkLst>
            <pc:docMk/>
            <pc:sldMk cId="2009606744" sldId="257"/>
            <ac:picMk id="10" creationId="{BE94B1A8-4D54-D9DE-C138-F5D1903D5673}"/>
          </ac:picMkLst>
        </pc:picChg>
        <pc:picChg chg="add mod ord">
          <ac:chgData name="Edith Pacci" userId="fff6228a832b1937" providerId="LiveId" clId="{49675982-7714-4F96-B043-FA457616B406}" dt="2024-11-21T01:25:15.841" v="170" actId="1076"/>
          <ac:picMkLst>
            <pc:docMk/>
            <pc:sldMk cId="2009606744" sldId="257"/>
            <ac:picMk id="14" creationId="{3B70304B-5ECD-3F90-4344-954E63008DEE}"/>
          </ac:picMkLst>
        </pc:picChg>
        <pc:picChg chg="add mod">
          <ac:chgData name="Edith Pacci" userId="fff6228a832b1937" providerId="LiveId" clId="{49675982-7714-4F96-B043-FA457616B406}" dt="2024-11-21T01:29:26.366" v="473" actId="1037"/>
          <ac:picMkLst>
            <pc:docMk/>
            <pc:sldMk cId="2009606744" sldId="257"/>
            <ac:picMk id="16" creationId="{4AD65A94-0586-C50F-6A21-4C943D832E9C}"/>
          </ac:picMkLst>
        </pc:picChg>
        <pc:picChg chg="del mod">
          <ac:chgData name="Edith Pacci" userId="fff6228a832b1937" providerId="LiveId" clId="{49675982-7714-4F96-B043-FA457616B406}" dt="2024-11-21T01:12:04.586" v="11" actId="478"/>
          <ac:picMkLst>
            <pc:docMk/>
            <pc:sldMk cId="2009606744" sldId="257"/>
            <ac:picMk id="67" creationId="{B5DEAEF8-43B7-DE39-85A8-FADF6FD72F10}"/>
          </ac:picMkLst>
        </pc:picChg>
      </pc:sldChg>
      <pc:sldChg chg="modSp del modNotes">
        <pc:chgData name="Edith Pacci" userId="fff6228a832b1937" providerId="LiveId" clId="{49675982-7714-4F96-B043-FA457616B406}" dt="2024-11-21T05:04:03.675" v="9838" actId="2696"/>
        <pc:sldMkLst>
          <pc:docMk/>
          <pc:sldMk cId="3916347247" sldId="259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3916347247" sldId="259"/>
            <ac:spMk id="7" creationId="{988EC466-885B-4DC8-A696-3EFDE2BF693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916347247" sldId="259"/>
            <ac:spMk id="8" creationId="{0B3BE2E4-E2FB-442E-AABF-5FA57ABDB93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916347247" sldId="259"/>
            <ac:spMk id="9" creationId="{9DF29143-883D-4E0B-9037-30B691C7C31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916347247" sldId="259"/>
            <ac:spMk id="11" creationId="{AF987D7D-7AF7-448D-90C2-42E5682F119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916347247" sldId="259"/>
            <ac:spMk id="13" creationId="{6A080901-82AE-440C-93E0-EDF20A63549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916347247" sldId="259"/>
            <ac:spMk id="14" creationId="{78512457-5B81-407F-8CBA-857980F4350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916347247" sldId="259"/>
            <ac:spMk id="15" creationId="{C9801FFF-7647-4A53-9A1C-25FFDF5F357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916347247" sldId="259"/>
            <ac:spMk id="16" creationId="{B8C29208-B2CF-4962-B427-689A4DD91CB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916347247" sldId="259"/>
            <ac:spMk id="17" creationId="{681D7297-A96F-4BA1-9AE9-A568E4D1BB9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916347247" sldId="259"/>
            <ac:spMk id="18" creationId="{7DF2F328-72A0-46B0-A85A-BD99E94D9700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916347247" sldId="259"/>
            <ac:picMk id="4" creationId="{C19F071D-D06D-4F5C-9942-DD5BF0AAAE86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916347247" sldId="259"/>
            <ac:picMk id="5" creationId="{8DD224E2-262A-4929-AD78-5ECA8AF1F901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916347247" sldId="259"/>
            <ac:picMk id="6" creationId="{316EFA96-7F44-416E-8051-A04FDDAC3B7B}"/>
          </ac:picMkLst>
        </pc:picChg>
      </pc:sldChg>
      <pc:sldChg chg="modSp del modNotes">
        <pc:chgData name="Edith Pacci" userId="fff6228a832b1937" providerId="LiveId" clId="{49675982-7714-4F96-B043-FA457616B406}" dt="2024-11-21T05:04:14.900" v="9839" actId="2696"/>
        <pc:sldMkLst>
          <pc:docMk/>
          <pc:sldMk cId="143827444" sldId="260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143827444" sldId="260"/>
            <ac:spMk id="2" creationId="{0A3F775F-01BE-4914-9FBF-C25F65E2E51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43827444" sldId="260"/>
            <ac:spMk id="13" creationId="{750B84FA-AEC7-EADD-5542-6483147D947C}"/>
          </ac:spMkLst>
        </pc:spChg>
        <pc:graphicFrameChg chg="mod">
          <ac:chgData name="Edith Pacci" userId="fff6228a832b1937" providerId="LiveId" clId="{49675982-7714-4F96-B043-FA457616B406}" dt="2024-11-21T01:11:49.999" v="0"/>
          <ac:graphicFrameMkLst>
            <pc:docMk/>
            <pc:sldMk cId="143827444" sldId="260"/>
            <ac:graphicFrameMk id="9" creationId="{F0505C1A-A34F-6495-B2DA-5C931FF9C175}"/>
          </ac:graphicFrameMkLst>
        </pc:graphicFrameChg>
      </pc:sldChg>
      <pc:sldChg chg="modSp del modNotes">
        <pc:chgData name="Edith Pacci" userId="fff6228a832b1937" providerId="LiveId" clId="{49675982-7714-4F96-B043-FA457616B406}" dt="2024-11-21T05:04:14.900" v="9839" actId="2696"/>
        <pc:sldMkLst>
          <pc:docMk/>
          <pc:sldMk cId="3267680516" sldId="296"/>
        </pc:sldMkLst>
        <pc:graphicFrameChg chg="mod">
          <ac:chgData name="Edith Pacci" userId="fff6228a832b1937" providerId="LiveId" clId="{49675982-7714-4F96-B043-FA457616B406}" dt="2024-11-21T01:11:49.999" v="0"/>
          <ac:graphicFrameMkLst>
            <pc:docMk/>
            <pc:sldMk cId="3267680516" sldId="296"/>
            <ac:graphicFrameMk id="4" creationId="{B9146A3C-804A-4C8F-B888-9FA298FC7D5D}"/>
          </ac:graphicFrameMkLst>
        </pc:graphicFrameChg>
      </pc:sldChg>
      <pc:sldChg chg="addSp delSp modSp del mod modNotes">
        <pc:chgData name="Edith Pacci" userId="fff6228a832b1937" providerId="LiveId" clId="{49675982-7714-4F96-B043-FA457616B406}" dt="2024-11-21T02:13:31.732" v="622" actId="2696"/>
        <pc:sldMkLst>
          <pc:docMk/>
          <pc:sldMk cId="823980603" sldId="301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2" creationId="{E9656EAF-29C1-45F7-AE70-D3668DFA7402}"/>
          </ac:spMkLst>
        </pc:spChg>
        <pc:spChg chg="del mod">
          <ac:chgData name="Edith Pacci" userId="fff6228a832b1937" providerId="LiveId" clId="{49675982-7714-4F96-B043-FA457616B406}" dt="2024-11-21T01:32:22.225" v="530" actId="478"/>
          <ac:spMkLst>
            <pc:docMk/>
            <pc:sldMk cId="823980603" sldId="301"/>
            <ac:spMk id="3" creationId="{E5D0CD8F-2699-DE21-DB4B-5EDBA536D145}"/>
          </ac:spMkLst>
        </pc:spChg>
        <pc:spChg chg="mod">
          <ac:chgData name="Edith Pacci" userId="fff6228a832b1937" providerId="LiveId" clId="{49675982-7714-4F96-B043-FA457616B406}" dt="2024-11-21T01:32:27.981" v="534" actId="1076"/>
          <ac:spMkLst>
            <pc:docMk/>
            <pc:sldMk cId="823980603" sldId="301"/>
            <ac:spMk id="58" creationId="{066496A2-FB6D-4C71-A116-5CF4A296EB2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75" creationId="{48196BD5-3A8F-445C-A9AA-33D58149EF6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76" creationId="{1C2BF9A0-70E8-4B69-B595-6C41397CED0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77" creationId="{D0AFFCFA-812A-4008-8BF5-127D5BB98CF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78" creationId="{6ED7D059-83CD-4EB3-A772-258EB194FE6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79" creationId="{98E9E256-EEDD-487F-8632-7432586E442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80" creationId="{76D41A89-1E68-4BD6-9327-A391D766586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81" creationId="{0F11C82B-ADCC-489C-88F0-EE6588C70F7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82" creationId="{807C586E-736E-422E-BC3F-ED6D7FA1FDA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83" creationId="{5BCF04A8-F3B9-47D5-90A6-C8DA83C508A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84" creationId="{702A10B2-AA9E-4570-89ED-37FAE4C9FBB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85" creationId="{F84C29AD-CE3F-457D-8238-121D253A321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86" creationId="{A1AADEF1-B8D9-4938-95AA-25487252422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87" creationId="{400E0898-75B4-4F1D-B6D2-8476FD5EBE5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88" creationId="{82D9A2F9-88A3-4616-B7E5-A6F21C3F2D2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89" creationId="{8DD3B396-47ED-4E9F-83FA-9A87C0CB0DF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90" creationId="{016E5F4B-2563-48BB-9F60-DE80D3A58FC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91" creationId="{C9D6A696-56F1-4BFC-B69C-25447A36E50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92" creationId="{BA5CF3E5-184E-4CD8-87F9-BB437752604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93" creationId="{FE1BA3B9-9135-4961-B757-431F0E42017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96" creationId="{ED8293CB-81CE-4792-A100-92743F37F1D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97" creationId="{A6044959-7644-4A92-935A-FDDBF623C19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98" creationId="{0BC61B04-3622-4BB4-A18A-59CEA86A6D1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00" creationId="{D7861870-6A8E-4DDD-8DE2-909CFFBD3AF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03" creationId="{D4104E89-104E-4E65-A693-631F4C5CE3C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04" creationId="{316FE7D7-6A79-408F-B27B-D378EEE18BB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05" creationId="{EE9DAE2E-0289-4FB3-8A69-DAA0A0AA0B1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06" creationId="{C36BB373-6326-44F1-9B44-4E55C4BC86D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07" creationId="{58135F52-5291-4CC9-AFD8-9AE4683D139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08" creationId="{0495AD22-9F0C-4EED-B895-9227C795A16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09" creationId="{ACAD2097-745B-4FED-BBF3-D3BEF41D30A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10" creationId="{8B6FD381-B092-46F4-9195-DFCD2AE746F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11" creationId="{5F8C46B0-088A-4D98-B589-25426A32351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12" creationId="{6E553E74-B64A-44B3-9446-E346D53E1FA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13" creationId="{CCD9A238-C92A-41FA-B4F6-8604FE5F242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14" creationId="{D6E90D44-18A2-4216-BBD5-B3E059EA759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15" creationId="{EC7138BA-DA37-4EB0-88F0-1913445974A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16" creationId="{F05CB203-4AC6-46EE-9A10-6CFB1B443C2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17" creationId="{A1045457-59FA-436A-8C16-79A07605DEB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18" creationId="{28EAE40C-5126-4E1A-BB3B-1834EC89042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19" creationId="{380F3822-ADB8-46D8-8528-B946CA22744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20" creationId="{C7F31617-527F-483F-95EA-DBA880C2AF5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21" creationId="{B3359A7F-3190-4775-8064-02D289FA525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23" creationId="{636734CA-7DEB-4ADB-B824-0E93650EADF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26" creationId="{133BE1D0-B724-4F5B-AA85-4AB5D13170F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3980603" sldId="301"/>
            <ac:spMk id="127" creationId="{909252F3-D811-4B39-8BF1-86C69C262D96}"/>
          </ac:spMkLst>
        </pc:s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823980603" sldId="301"/>
            <ac:grpSpMk id="74" creationId="{5D307D92-1B71-4BC9-9CC2-651007D6DFA8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823980603" sldId="301"/>
            <ac:grpSpMk id="95" creationId="{7A654156-2BF2-421C-9490-638BE7162257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823980603" sldId="301"/>
            <ac:grpSpMk id="102" creationId="{0E655274-3DE0-4DF9-B537-2873BEFDF0C4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823980603" sldId="301"/>
            <ac:grpSpMk id="125" creationId="{DE625A4C-E525-4DF0-9380-249F5C8AB10E}"/>
          </ac:grpSpMkLst>
        </pc:grpChg>
        <pc:picChg chg="add mod">
          <ac:chgData name="Edith Pacci" userId="fff6228a832b1937" providerId="LiveId" clId="{49675982-7714-4F96-B043-FA457616B406}" dt="2024-11-21T02:05:57.365" v="570" actId="14100"/>
          <ac:picMkLst>
            <pc:docMk/>
            <pc:sldMk cId="823980603" sldId="301"/>
            <ac:picMk id="4" creationId="{9EE352F8-227A-12DD-737C-434E650FB354}"/>
          </ac:picMkLst>
        </pc:picChg>
        <pc:picChg chg="add mod">
          <ac:chgData name="Edith Pacci" userId="fff6228a832b1937" providerId="LiveId" clId="{49675982-7714-4F96-B043-FA457616B406}" dt="2024-11-21T02:07:00.228" v="582" actId="1076"/>
          <ac:picMkLst>
            <pc:docMk/>
            <pc:sldMk cId="823980603" sldId="301"/>
            <ac:picMk id="5" creationId="{5403B608-4ADD-FBC9-C567-4C8CE90ACCC6}"/>
          </ac:picMkLst>
        </pc:picChg>
        <pc:picChg chg="add mod">
          <ac:chgData name="Edith Pacci" userId="fff6228a832b1937" providerId="LiveId" clId="{49675982-7714-4F96-B043-FA457616B406}" dt="2024-11-21T02:05:52.045" v="568" actId="1076"/>
          <ac:picMkLst>
            <pc:docMk/>
            <pc:sldMk cId="823980603" sldId="301"/>
            <ac:picMk id="7" creationId="{B6AE4ECE-F477-3595-CABA-85D498F67CF7}"/>
          </ac:picMkLst>
        </pc:picChg>
        <pc:picChg chg="del mod">
          <ac:chgData name="Edith Pacci" userId="fff6228a832b1937" providerId="LiveId" clId="{49675982-7714-4F96-B043-FA457616B406}" dt="2024-11-21T01:32:22.791" v="531" actId="478"/>
          <ac:picMkLst>
            <pc:docMk/>
            <pc:sldMk cId="823980603" sldId="301"/>
            <ac:picMk id="9" creationId="{AE934139-6F74-85AE-7A06-241178D1E9E1}"/>
          </ac:picMkLst>
        </pc:picChg>
        <pc:picChg chg="add mod">
          <ac:chgData name="Edith Pacci" userId="fff6228a832b1937" providerId="LiveId" clId="{49675982-7714-4F96-B043-FA457616B406}" dt="2024-11-21T02:05:54.917" v="569" actId="14100"/>
          <ac:picMkLst>
            <pc:docMk/>
            <pc:sldMk cId="823980603" sldId="301"/>
            <ac:picMk id="10" creationId="{2D1FB895-EF10-0B60-E2B3-FBE8BF876B8A}"/>
          </ac:picMkLst>
        </pc:picChg>
        <pc:picChg chg="del mod">
          <ac:chgData name="Edith Pacci" userId="fff6228a832b1937" providerId="LiveId" clId="{49675982-7714-4F96-B043-FA457616B406}" dt="2024-11-21T01:32:24.113" v="533" actId="478"/>
          <ac:picMkLst>
            <pc:docMk/>
            <pc:sldMk cId="823980603" sldId="301"/>
            <ac:picMk id="11" creationId="{FA19BD6C-855A-46A4-138D-341CD1C14BE1}"/>
          </ac:picMkLst>
        </pc:picChg>
        <pc:picChg chg="del mod">
          <ac:chgData name="Edith Pacci" userId="fff6228a832b1937" providerId="LiveId" clId="{49675982-7714-4F96-B043-FA457616B406}" dt="2024-11-21T01:32:23.394" v="532" actId="478"/>
          <ac:picMkLst>
            <pc:docMk/>
            <pc:sldMk cId="823980603" sldId="301"/>
            <ac:picMk id="13" creationId="{A1974134-8899-E774-F52A-C124A53FDB7F}"/>
          </ac:picMkLst>
        </pc:picChg>
        <pc:picChg chg="add mod">
          <ac:chgData name="Edith Pacci" userId="fff6228a832b1937" providerId="LiveId" clId="{49675982-7714-4F96-B043-FA457616B406}" dt="2024-11-21T02:05:48.253" v="566" actId="1076"/>
          <ac:picMkLst>
            <pc:docMk/>
            <pc:sldMk cId="823980603" sldId="301"/>
            <ac:picMk id="14" creationId="{EE6AEC27-20BC-9019-89EF-71B2FE3FC3E8}"/>
          </ac:picMkLst>
        </pc:picChg>
        <pc:picChg chg="add mod">
          <ac:chgData name="Edith Pacci" userId="fff6228a832b1937" providerId="LiveId" clId="{49675982-7714-4F96-B043-FA457616B406}" dt="2024-11-21T02:05:46.974" v="565" actId="1076"/>
          <ac:picMkLst>
            <pc:docMk/>
            <pc:sldMk cId="823980603" sldId="301"/>
            <ac:picMk id="16" creationId="{576F983F-FFD2-145F-E469-EFB21489BCB1}"/>
          </ac:picMkLst>
        </pc:picChg>
      </pc:sldChg>
      <pc:sldChg chg="modSp del mod modNotes">
        <pc:chgData name="Edith Pacci" userId="fff6228a832b1937" providerId="LiveId" clId="{49675982-7714-4F96-B043-FA457616B406}" dt="2024-11-21T05:04:42.430" v="9843" actId="2696"/>
        <pc:sldMkLst>
          <pc:docMk/>
          <pc:sldMk cId="3977391694" sldId="306"/>
        </pc:sldMkLst>
        <pc:spChg chg="mod">
          <ac:chgData name="Edith Pacci" userId="fff6228a832b1937" providerId="LiveId" clId="{49675982-7714-4F96-B043-FA457616B406}" dt="2024-11-21T01:11:50.530" v="9" actId="27636"/>
          <ac:spMkLst>
            <pc:docMk/>
            <pc:sldMk cId="3977391694" sldId="306"/>
            <ac:spMk id="2" creationId="{E7AC6A86-2EDF-4107-9B98-3C7E04896121}"/>
          </ac:spMkLst>
        </pc:spChg>
        <pc:spChg chg="mod">
          <ac:chgData name="Edith Pacci" userId="fff6228a832b1937" providerId="LiveId" clId="{49675982-7714-4F96-B043-FA457616B406}" dt="2024-11-21T01:11:50.526" v="8" actId="27636"/>
          <ac:spMkLst>
            <pc:docMk/>
            <pc:sldMk cId="3977391694" sldId="306"/>
            <ac:spMk id="3" creationId="{B0DB31A3-826F-420B-BCC3-8DB104D5471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977391694" sldId="306"/>
            <ac:spMk id="6" creationId="{CDA97504-5B51-4C85-8489-C498BD5959C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977391694" sldId="306"/>
            <ac:spMk id="7" creationId="{87B0B162-7FC2-4B5A-927F-0E5EFB22B9E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977391694" sldId="306"/>
            <ac:spMk id="9" creationId="{9BDEF960-5D81-426C-9CC3-EDF3C54E4B83}"/>
          </ac:spMkLst>
        </pc:spChg>
        <pc:graphicFrameChg chg="mod">
          <ac:chgData name="Edith Pacci" userId="fff6228a832b1937" providerId="LiveId" clId="{49675982-7714-4F96-B043-FA457616B406}" dt="2024-11-21T01:11:49.999" v="0"/>
          <ac:graphicFrameMkLst>
            <pc:docMk/>
            <pc:sldMk cId="3977391694" sldId="306"/>
            <ac:graphicFrameMk id="5" creationId="{0D976975-E0B5-4CC0-AF46-F28F2338D111}"/>
          </ac:graphicFrameMkLst>
        </pc:graphicFrameChg>
      </pc:sldChg>
      <pc:sldChg chg="modSp del modNotes">
        <pc:chgData name="Edith Pacci" userId="fff6228a832b1937" providerId="LiveId" clId="{49675982-7714-4F96-B043-FA457616B406}" dt="2024-11-21T05:04:42.430" v="9843" actId="2696"/>
        <pc:sldMkLst>
          <pc:docMk/>
          <pc:sldMk cId="687607998" sldId="325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687607998" sldId="325"/>
            <ac:spMk id="9" creationId="{51822A10-E558-429D-A40C-116F6FE1F55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687607998" sldId="325"/>
            <ac:spMk id="16" creationId="{688BA712-4881-4750-A26F-9552E09EBFA6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687607998" sldId="325"/>
            <ac:picMk id="3" creationId="{C4C09540-3B73-4C2D-94F1-814C66EC2CA4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687607998" sldId="325"/>
            <ac:picMk id="4" creationId="{BD48FFC1-BEE3-4DAF-889C-96072FC435FE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687607998" sldId="325"/>
            <ac:picMk id="11" creationId="{BB4B95A9-B79E-43B1-BDA3-AAE96A97D9C2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687607998" sldId="325"/>
            <ac:picMk id="12" creationId="{A846A25D-91F7-4217-8AF0-120DB5959EBC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687607998" sldId="325"/>
            <ac:picMk id="15" creationId="{883F72C5-ED14-47EC-AE88-4E215ED6A127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687607998" sldId="325"/>
            <ac:picMk id="1028" creationId="{97230263-07FF-493F-AB26-291BF3A98445}"/>
          </ac:picMkLst>
        </pc:picChg>
      </pc:sldChg>
      <pc:sldChg chg="modSp del ord modNotes">
        <pc:chgData name="Edith Pacci" userId="fff6228a832b1937" providerId="LiveId" clId="{49675982-7714-4F96-B043-FA457616B406}" dt="2024-11-21T05:04:49.374" v="9846" actId="2696"/>
        <pc:sldMkLst>
          <pc:docMk/>
          <pc:sldMk cId="443834860" sldId="335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443834860" sldId="335"/>
            <ac:spMk id="3" creationId="{7BA6B242-0EEE-4904-99C8-2E8CADC7783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43834860" sldId="335"/>
            <ac:spMk id="4" creationId="{DBC18C18-7985-43D4-A8AE-9CEEE4A8B75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43834860" sldId="335"/>
            <ac:spMk id="5" creationId="{62BF1AE6-C07A-4CBE-8EB1-29383EA7FD6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43834860" sldId="335"/>
            <ac:spMk id="7" creationId="{F2F2E3F2-BB02-4270-A800-C6BCEE75B69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43834860" sldId="335"/>
            <ac:spMk id="8" creationId="{CF387550-F86A-41B9-B154-80DE228791E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43834860" sldId="335"/>
            <ac:spMk id="9" creationId="{3A67331F-E165-49DE-BBA2-DC7BEBF7C6A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43834860" sldId="335"/>
            <ac:spMk id="10" creationId="{D7874F96-A44C-43A9-A221-C228E281F913}"/>
          </ac:spMkLst>
        </pc:spChg>
      </pc:sldChg>
      <pc:sldChg chg="modSp del modNotes">
        <pc:chgData name="Edith Pacci" userId="fff6228a832b1937" providerId="LiveId" clId="{49675982-7714-4F96-B043-FA457616B406}" dt="2024-11-21T05:04:49.374" v="9846" actId="2696"/>
        <pc:sldMkLst>
          <pc:docMk/>
          <pc:sldMk cId="5840534" sldId="337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5840534" sldId="337"/>
            <ac:spMk id="11" creationId="{A97D19E0-6012-4BCE-81FB-C6D1B923350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5840534" sldId="337"/>
            <ac:spMk id="15" creationId="{01263F52-3564-4C78-ADB7-60E2C1FC4E8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5840534" sldId="337"/>
            <ac:spMk id="23" creationId="{02835FA0-5CFD-46B4-96DB-389BF3F922D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5840534" sldId="337"/>
            <ac:spMk id="25" creationId="{24EEA183-94F4-4BB1-8F73-A3BB612DFB3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5840534" sldId="337"/>
            <ac:spMk id="28" creationId="{99C776F3-F7C9-40F2-AD98-AB22752ADCC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5840534" sldId="337"/>
            <ac:spMk id="29" creationId="{1A643692-9ACE-4AD9-8C4B-A1F609B92D1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5840534" sldId="337"/>
            <ac:spMk id="30" creationId="{316CD935-911C-4FD4-8CF3-7315773719C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5840534" sldId="337"/>
            <ac:spMk id="31" creationId="{4F969DB5-CAA4-4A56-B359-06E7BCCA149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5840534" sldId="337"/>
            <ac:spMk id="32" creationId="{7045C3E1-B258-4075-A7AE-3B98A28D08C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5840534" sldId="337"/>
            <ac:spMk id="33" creationId="{9E70EABC-CA98-4699-BEF5-88871EECD09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5840534" sldId="337"/>
            <ac:spMk id="34" creationId="{298F26F8-B737-47D1-B730-BD1E14CF9D7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5840534" sldId="337"/>
            <ac:spMk id="35" creationId="{E0CA6FB9-DAA6-43F9-8129-DDE1B719942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5840534" sldId="337"/>
            <ac:spMk id="36" creationId="{496F1D10-A356-40E8-8154-EACDF772AC4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5840534" sldId="337"/>
            <ac:spMk id="37" creationId="{F99FFEF4-3CA9-4447-A2EB-08E977725F7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5840534" sldId="337"/>
            <ac:spMk id="38" creationId="{B29B4C02-8011-4659-B160-0ADCC27B68D4}"/>
          </ac:spMkLst>
        </pc:spChg>
        <pc:graphicFrameChg chg="mod">
          <ac:chgData name="Edith Pacci" userId="fff6228a832b1937" providerId="LiveId" clId="{49675982-7714-4F96-B043-FA457616B406}" dt="2024-11-21T01:11:49.999" v="0"/>
          <ac:graphicFrameMkLst>
            <pc:docMk/>
            <pc:sldMk cId="5840534" sldId="337"/>
            <ac:graphicFrameMk id="19" creationId="{96DB419C-9F48-4B8E-B72F-C08169585BA1}"/>
          </ac:graphicFrameMkLst>
        </pc:graphicFrameChg>
      </pc:sldChg>
      <pc:sldChg chg="modSp del modNotes">
        <pc:chgData name="Edith Pacci" userId="fff6228a832b1937" providerId="LiveId" clId="{49675982-7714-4F96-B043-FA457616B406}" dt="2024-11-21T05:04:49.374" v="9846" actId="2696"/>
        <pc:sldMkLst>
          <pc:docMk/>
          <pc:sldMk cId="4217698682" sldId="338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4217698682" sldId="338"/>
            <ac:spMk id="11" creationId="{A97D19E0-6012-4BCE-81FB-C6D1B923350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7698682" sldId="338"/>
            <ac:spMk id="15" creationId="{01263F52-3564-4C78-ADB7-60E2C1FC4E8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7698682" sldId="338"/>
            <ac:spMk id="20" creationId="{182D8A9C-AE3B-47E2-B1BA-30D026020C5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7698682" sldId="338"/>
            <ac:spMk id="21" creationId="{42E18006-18EE-4A20-AE2B-4790D01AA02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7698682" sldId="338"/>
            <ac:spMk id="22" creationId="{1B676B07-6878-44C6-A0FF-3BF2BC95684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7698682" sldId="338"/>
            <ac:spMk id="24" creationId="{C1D690ED-3C7D-435D-AD99-9DB9C9F732B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7698682" sldId="338"/>
            <ac:spMk id="27" creationId="{56900024-02CE-4D51-90FA-9A2EEB4CEE4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7698682" sldId="338"/>
            <ac:spMk id="40" creationId="{DAB5793F-00A7-49D8-A156-5F61697C1FA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7698682" sldId="338"/>
            <ac:spMk id="41" creationId="{F6F6BBF3-19A8-4AE5-8704-E4D87160A2C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7698682" sldId="338"/>
            <ac:spMk id="42" creationId="{79A2805E-C1A4-41CC-BC69-196E24DD924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7698682" sldId="338"/>
            <ac:spMk id="43" creationId="{475F11B0-D5DB-4EC8-999F-D6EECBC3039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7698682" sldId="338"/>
            <ac:spMk id="44" creationId="{338C696A-03D9-43A9-8EAD-0A6BEF622EC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7698682" sldId="338"/>
            <ac:spMk id="45" creationId="{AFB16D96-7469-4C02-915B-179B1047291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7698682" sldId="338"/>
            <ac:spMk id="47" creationId="{F35B1B4A-BA20-4135-BB1E-E6900413B6E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7698682" sldId="338"/>
            <ac:spMk id="49" creationId="{2BB212C3-D6EF-4269-ADA0-1551CCEEB637}"/>
          </ac:spMkLst>
        </pc:spChg>
        <pc:graphicFrameChg chg="mod">
          <ac:chgData name="Edith Pacci" userId="fff6228a832b1937" providerId="LiveId" clId="{49675982-7714-4F96-B043-FA457616B406}" dt="2024-11-21T01:11:49.999" v="0"/>
          <ac:graphicFrameMkLst>
            <pc:docMk/>
            <pc:sldMk cId="4217698682" sldId="338"/>
            <ac:graphicFrameMk id="38" creationId="{DCB08C6D-01F8-4D28-A517-9A436E4E92A4}"/>
          </ac:graphicFrameMkLst>
        </pc:graphicFrameChg>
        <pc:graphicFrameChg chg="mod">
          <ac:chgData name="Edith Pacci" userId="fff6228a832b1937" providerId="LiveId" clId="{49675982-7714-4F96-B043-FA457616B406}" dt="2024-11-21T01:11:49.999" v="0"/>
          <ac:graphicFrameMkLst>
            <pc:docMk/>
            <pc:sldMk cId="4217698682" sldId="338"/>
            <ac:graphicFrameMk id="39" creationId="{FEA0BFA3-8A62-4786-89C8-465A37DBC380}"/>
          </ac:graphicFrameMkLst>
        </pc:graphicFrameChg>
      </pc:sldChg>
      <pc:sldChg chg="addSp delSp modSp mod modNotes">
        <pc:chgData name="Edith Pacci" userId="fff6228a832b1937" providerId="LiveId" clId="{49675982-7714-4F96-B043-FA457616B406}" dt="2024-11-26T21:40:21.978" v="10968" actId="1076"/>
        <pc:sldMkLst>
          <pc:docMk/>
          <pc:sldMk cId="276770433" sldId="340"/>
        </pc:sldMkLst>
        <pc:spChg chg="mod">
          <ac:chgData name="Edith Pacci" userId="fff6228a832b1937" providerId="LiveId" clId="{49675982-7714-4F96-B043-FA457616B406}" dt="2024-11-21T03:30:33.141" v="3652" actId="20577"/>
          <ac:spMkLst>
            <pc:docMk/>
            <pc:sldMk cId="276770433" sldId="340"/>
            <ac:spMk id="4" creationId="{29EACCCD-993A-453E-ABAE-B9402A12DED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76770433" sldId="340"/>
            <ac:spMk id="10" creationId="{F3C5918A-1DC5-4CF3-AA27-00AA3088AA9F}"/>
          </ac:spMkLst>
        </pc:spChg>
        <pc:spChg chg="del mod">
          <ac:chgData name="Edith Pacci" userId="fff6228a832b1937" providerId="LiveId" clId="{49675982-7714-4F96-B043-FA457616B406}" dt="2024-11-21T02:58:04.917" v="2275" actId="478"/>
          <ac:spMkLst>
            <pc:docMk/>
            <pc:sldMk cId="276770433" sldId="340"/>
            <ac:spMk id="11" creationId="{2E72D57F-A9E2-4438-B0C1-B533CE4EE02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76770433" sldId="340"/>
            <ac:spMk id="12" creationId="{B786683A-6FD6-4BF7-B3B0-DC397677391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76770433" sldId="340"/>
            <ac:spMk id="14" creationId="{05169E50-59FB-4AEE-B61D-44A882A4CD2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76770433" sldId="340"/>
            <ac:spMk id="16" creationId="{117C30F0-5A38-4B60-B632-3AF7C278082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76770433" sldId="340"/>
            <ac:spMk id="18" creationId="{A200CBA5-3F2B-4AAC-9F86-99AFECC19C1D}"/>
          </ac:spMkLst>
        </pc:spChg>
        <pc:picChg chg="add mod">
          <ac:chgData name="Edith Pacci" userId="fff6228a832b1937" providerId="LiveId" clId="{49675982-7714-4F96-B043-FA457616B406}" dt="2024-11-26T21:40:21.978" v="10968" actId="1076"/>
          <ac:picMkLst>
            <pc:docMk/>
            <pc:sldMk cId="276770433" sldId="340"/>
            <ac:picMk id="2" creationId="{F12F29C9-AA3F-DD22-E28D-5A62FD35041C}"/>
          </ac:picMkLst>
        </pc:picChg>
      </pc:sldChg>
      <pc:sldChg chg="modSp del modNotes">
        <pc:chgData name="Edith Pacci" userId="fff6228a832b1937" providerId="LiveId" clId="{49675982-7714-4F96-B043-FA457616B406}" dt="2024-11-21T05:04:23.062" v="9840" actId="2696"/>
        <pc:sldMkLst>
          <pc:docMk/>
          <pc:sldMk cId="3287493526" sldId="341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3287493526" sldId="341"/>
            <ac:spMk id="4" creationId="{29EACCCD-993A-453E-ABAE-B9402A12DED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287493526" sldId="341"/>
            <ac:spMk id="10" creationId="{F3C5918A-1DC5-4CF3-AA27-00AA3088AA9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287493526" sldId="341"/>
            <ac:spMk id="11" creationId="{2E72D57F-A9E2-4438-B0C1-B533CE4EE02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287493526" sldId="341"/>
            <ac:spMk id="12" creationId="{B786683A-6FD6-4BF7-B3B0-DC397677391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287493526" sldId="341"/>
            <ac:spMk id="14" creationId="{05169E50-59FB-4AEE-B61D-44A882A4CD2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287493526" sldId="341"/>
            <ac:spMk id="16" creationId="{117C30F0-5A38-4B60-B632-3AF7C278082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287493526" sldId="341"/>
            <ac:spMk id="18" creationId="{A200CBA5-3F2B-4AAC-9F86-99AFECC19C1D}"/>
          </ac:spMkLst>
        </pc:spChg>
      </pc:sldChg>
      <pc:sldChg chg="modSp del">
        <pc:chgData name="Edith Pacci" userId="fff6228a832b1937" providerId="LiveId" clId="{49675982-7714-4F96-B043-FA457616B406}" dt="2024-11-21T05:04:14.900" v="9839" actId="2696"/>
        <pc:sldMkLst>
          <pc:docMk/>
          <pc:sldMk cId="1340265045" sldId="343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1340265045" sldId="343"/>
            <ac:spMk id="7" creationId="{8B028736-B927-4F70-B8B4-C765171E6CC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340265045" sldId="343"/>
            <ac:spMk id="8" creationId="{E4EFADE3-74FD-41D7-902D-61E6CF0E2AE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340265045" sldId="343"/>
            <ac:spMk id="9" creationId="{315C5167-4978-41A2-8E95-4969AB839A8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340265045" sldId="343"/>
            <ac:spMk id="10" creationId="{0F56D61B-6A19-410F-8730-064D840C8475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340265045" sldId="343"/>
            <ac:picMk id="6" creationId="{3A0B510B-DBC7-4A19-9B9C-EC55AE5481B9}"/>
          </ac:picMkLst>
        </pc:picChg>
      </pc:sldChg>
      <pc:sldChg chg="modSp del">
        <pc:chgData name="Edith Pacci" userId="fff6228a832b1937" providerId="LiveId" clId="{49675982-7714-4F96-B043-FA457616B406}" dt="2024-11-21T05:04:14.900" v="9839" actId="2696"/>
        <pc:sldMkLst>
          <pc:docMk/>
          <pc:sldMk cId="83638713" sldId="344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83638713" sldId="344"/>
            <ac:spMk id="7" creationId="{FC9C803C-6522-407E-AC76-300C7E359A5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3638713" sldId="344"/>
            <ac:spMk id="9" creationId="{8619908D-F6EB-40E9-AE14-4C0097E1997F}"/>
          </ac:spMkLst>
        </pc:s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83638713" sldId="344"/>
            <ac:grpSpMk id="6" creationId="{61CAD960-616C-41EE-8FB9-88DF4AD45738}"/>
          </ac:grpSpMkLst>
        </pc:gr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83638713" sldId="344"/>
            <ac:picMk id="8" creationId="{4F0F80F0-6E1C-428F-B27A-4F482655488C}"/>
          </ac:picMkLst>
        </pc:picChg>
      </pc:sldChg>
      <pc:sldChg chg="modSp del">
        <pc:chgData name="Edith Pacci" userId="fff6228a832b1937" providerId="LiveId" clId="{49675982-7714-4F96-B043-FA457616B406}" dt="2024-11-21T05:04:14.900" v="9839" actId="2696"/>
        <pc:sldMkLst>
          <pc:docMk/>
          <pc:sldMk cId="2585416339" sldId="345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2585416339" sldId="345"/>
            <ac:spMk id="7" creationId="{F8EF8357-55CA-4718-9A02-802132F85EE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585416339" sldId="345"/>
            <ac:spMk id="8" creationId="{993ADBA2-C6AD-419B-AE70-B5B1C8F82E3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585416339" sldId="345"/>
            <ac:spMk id="9" creationId="{E0A957A1-A131-41FB-A0AC-D8CE7183B30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585416339" sldId="345"/>
            <ac:spMk id="10" creationId="{9A64C151-4154-41C3-9F20-36232689730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585416339" sldId="345"/>
            <ac:spMk id="11" creationId="{4CFBF77F-756C-46F5-AFDE-46F88CE2BCA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585416339" sldId="345"/>
            <ac:spMk id="12" creationId="{114F7672-3A42-40B3-ABA7-E925F75E6986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2585416339" sldId="345"/>
            <ac:picMk id="6" creationId="{29CF78E8-F8E9-4C34-A525-DC091123AE10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2585416339" sldId="345"/>
            <ac:picMk id="13" creationId="{919BA1E8-E7BC-4943-8A4E-86E532C995B8}"/>
          </ac:picMkLst>
        </pc:picChg>
      </pc:sldChg>
      <pc:sldChg chg="modSp del modNotes">
        <pc:chgData name="Edith Pacci" userId="fff6228a832b1937" providerId="LiveId" clId="{49675982-7714-4F96-B043-FA457616B406}" dt="2024-11-21T05:04:14.900" v="9839" actId="2696"/>
        <pc:sldMkLst>
          <pc:docMk/>
          <pc:sldMk cId="581004128" sldId="346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581004128" sldId="346"/>
            <ac:spMk id="16" creationId="{503EF40B-A83D-4E2E-96D7-8111FEA17F0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581004128" sldId="346"/>
            <ac:spMk id="19" creationId="{005E0965-8126-4E51-A5E1-D58833B032AB}"/>
          </ac:spMkLst>
        </pc:spChg>
        <pc:graphicFrameChg chg="mod">
          <ac:chgData name="Edith Pacci" userId="fff6228a832b1937" providerId="LiveId" clId="{49675982-7714-4F96-B043-FA457616B406}" dt="2024-11-21T01:11:49.999" v="0"/>
          <ac:graphicFrameMkLst>
            <pc:docMk/>
            <pc:sldMk cId="581004128" sldId="346"/>
            <ac:graphicFrameMk id="4" creationId="{15E9643A-3719-14CE-D846-7CC480F9E321}"/>
          </ac:graphicFrameMkLst>
        </pc:graphicFrameChg>
      </pc:sldChg>
      <pc:sldChg chg="modSp del mod modNotes">
        <pc:chgData name="Edith Pacci" userId="fff6228a832b1937" providerId="LiveId" clId="{49675982-7714-4F96-B043-FA457616B406}" dt="2024-11-21T05:04:23.062" v="9840" actId="2696"/>
        <pc:sldMkLst>
          <pc:docMk/>
          <pc:sldMk cId="118088825" sldId="347"/>
        </pc:sldMkLst>
        <pc:spChg chg="mod">
          <ac:chgData name="Edith Pacci" userId="fff6228a832b1937" providerId="LiveId" clId="{49675982-7714-4F96-B043-FA457616B406}" dt="2024-11-21T01:11:50.488" v="1" actId="27636"/>
          <ac:spMkLst>
            <pc:docMk/>
            <pc:sldMk cId="118088825" sldId="347"/>
            <ac:spMk id="2" creationId="{78617417-2174-4FAD-A7EB-853FDF77FE5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18088825" sldId="347"/>
            <ac:spMk id="3" creationId="{AE9A73ED-A379-BE23-4D59-CFDDBEC626E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18088825" sldId="347"/>
            <ac:spMk id="4" creationId="{FCA5F6DE-E684-F7A9-5E32-F55C3396E1F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18088825" sldId="347"/>
            <ac:spMk id="7" creationId="{75D22373-1DE0-557B-934D-8704886DBA1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18088825" sldId="347"/>
            <ac:spMk id="12" creationId="{9DD777E4-3795-4740-A689-F5DF6BEC9F9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18088825" sldId="347"/>
            <ac:spMk id="13" creationId="{3DA41A66-FCEC-1AA4-2256-A664173EC9B0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18088825" sldId="347"/>
            <ac:picMk id="11" creationId="{5FCD1073-1B1B-8507-F9D8-ABEE8885035D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18088825" sldId="347"/>
            <ac:picMk id="14" creationId="{4A492DF0-10EC-FAC4-42EA-1FDA643BFD2D}"/>
          </ac:picMkLst>
        </pc:picChg>
      </pc:sldChg>
      <pc:sldChg chg="modSp del modNotes">
        <pc:chgData name="Edith Pacci" userId="fff6228a832b1937" providerId="LiveId" clId="{49675982-7714-4F96-B043-FA457616B406}" dt="2024-11-21T05:04:28.330" v="9841" actId="2696"/>
        <pc:sldMkLst>
          <pc:docMk/>
          <pc:sldMk cId="1975954151" sldId="352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1975954151" sldId="352"/>
            <ac:spMk id="10" creationId="{F3C5918A-1DC5-4CF3-AA27-00AA3088AA9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975954151" sldId="352"/>
            <ac:spMk id="11" creationId="{2E72D57F-A9E2-4438-B0C1-B533CE4EE02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975954151" sldId="352"/>
            <ac:spMk id="12" creationId="{B786683A-6FD6-4BF7-B3B0-DC397677391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975954151" sldId="352"/>
            <ac:spMk id="14" creationId="{05169E50-59FB-4AEE-B61D-44A882A4CD2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975954151" sldId="352"/>
            <ac:spMk id="16" creationId="{117C30F0-5A38-4B60-B632-3AF7C278082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975954151" sldId="352"/>
            <ac:spMk id="18" creationId="{A200CBA5-3F2B-4AAC-9F86-99AFECC19C1D}"/>
          </ac:spMkLst>
        </pc:spChg>
      </pc:sldChg>
      <pc:sldChg chg="modSp del modNotes">
        <pc:chgData name="Edith Pacci" userId="fff6228a832b1937" providerId="LiveId" clId="{49675982-7714-4F96-B043-FA457616B406}" dt="2024-11-21T05:04:42.430" v="9843" actId="2696"/>
        <pc:sldMkLst>
          <pc:docMk/>
          <pc:sldMk cId="2468344131" sldId="360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2468344131" sldId="360"/>
            <ac:spMk id="7" creationId="{E3931702-7FEF-558A-6A67-E73CFCEF8E6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468344131" sldId="360"/>
            <ac:spMk id="10" creationId="{355895C2-3F25-40A3-8392-F595076AA0E2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2468344131" sldId="360"/>
            <ac:picMk id="5" creationId="{740CA225-016D-4F0E-BC18-88F6A3814604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2468344131" sldId="360"/>
            <ac:picMk id="6" creationId="{E634DB84-9046-4D87-BA6F-304A9F33039F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2468344131" sldId="360"/>
            <ac:picMk id="8" creationId="{1AD8C53D-5EF8-4AA1-8989-23E3CA9354CB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2468344131" sldId="360"/>
            <ac:picMk id="9" creationId="{7078D7A1-BAD4-44C1-9A0F-916CAA7ADA40}"/>
          </ac:picMkLst>
        </pc:picChg>
      </pc:sldChg>
      <pc:sldChg chg="modSp del modNotes">
        <pc:chgData name="Edith Pacci" userId="fff6228a832b1937" providerId="LiveId" clId="{49675982-7714-4F96-B043-FA457616B406}" dt="2024-11-21T05:04:42.430" v="9843" actId="2696"/>
        <pc:sldMkLst>
          <pc:docMk/>
          <pc:sldMk cId="862013965" sldId="361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862013965" sldId="361"/>
            <ac:spMk id="2" creationId="{B68A20F4-A6D5-3A95-6011-59CA4D204F1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62013965" sldId="361"/>
            <ac:spMk id="4" creationId="{42C4D1AB-5D83-B8A5-7A5D-46B1E8E3AC2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62013965" sldId="361"/>
            <ac:spMk id="10" creationId="{355895C2-3F25-40A3-8392-F595076AA0E2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862013965" sldId="361"/>
            <ac:picMk id="3" creationId="{6C513C89-CCCC-D1E5-6926-AB1180877371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862013965" sldId="361"/>
            <ac:picMk id="5" creationId="{9662543A-79B1-7DB9-052E-A0424807FAC2}"/>
          </ac:picMkLst>
        </pc:picChg>
      </pc:sldChg>
      <pc:sldChg chg="modSp del mod modNotes">
        <pc:chgData name="Edith Pacci" userId="fff6228a832b1937" providerId="LiveId" clId="{49675982-7714-4F96-B043-FA457616B406}" dt="2024-11-21T05:04:42.430" v="9843" actId="2696"/>
        <pc:sldMkLst>
          <pc:docMk/>
          <pc:sldMk cId="4214675603" sldId="362"/>
        </pc:sldMkLst>
        <pc:spChg chg="mod">
          <ac:chgData name="Edith Pacci" userId="fff6228a832b1937" providerId="LiveId" clId="{49675982-7714-4F96-B043-FA457616B406}" dt="2024-11-21T01:11:50.519" v="6" actId="27636"/>
          <ac:spMkLst>
            <pc:docMk/>
            <pc:sldMk cId="4214675603" sldId="362"/>
            <ac:spMk id="2" creationId="{E0A03AFD-B018-42BA-9DDF-ABBFDDAC85E3}"/>
          </ac:spMkLst>
        </pc:spChg>
        <pc:spChg chg="mod">
          <ac:chgData name="Edith Pacci" userId="fff6228a832b1937" providerId="LiveId" clId="{49675982-7714-4F96-B043-FA457616B406}" dt="2024-11-21T01:11:50.521" v="7" actId="27636"/>
          <ac:spMkLst>
            <pc:docMk/>
            <pc:sldMk cId="4214675603" sldId="362"/>
            <ac:spMk id="19" creationId="{198870BF-C1CB-4C0F-BE7D-C877905A930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4675603" sldId="362"/>
            <ac:spMk id="20" creationId="{13C62ADA-F3D5-4E0E-881D-1D9346BFA74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14675603" sldId="362"/>
            <ac:spMk id="21" creationId="{346E140B-A8F3-4ED5-9C1A-959D732E0EA0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4214675603" sldId="362"/>
            <ac:picMk id="3" creationId="{89495EA7-FBEC-4052-97CD-9B045B3EF970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4214675603" sldId="362"/>
            <ac:picMk id="6" creationId="{28AF29D3-D3E4-430E-802F-22EF3CCE9E20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4214675603" sldId="362"/>
            <ac:picMk id="7" creationId="{AE20D965-D603-478E-827E-8F8E698CE98F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4214675603" sldId="362"/>
            <ac:picMk id="9" creationId="{AA0B82B6-99FB-4457-BA1D-5C8788A09C39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4214675603" sldId="362"/>
            <ac:picMk id="12" creationId="{153EE19E-DA85-4CD5-9FB3-89845D29E188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4214675603" sldId="362"/>
            <ac:picMk id="13" creationId="{1A3BF623-1602-42EC-84A6-D2612F8E12E4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4214675603" sldId="362"/>
            <ac:picMk id="14" creationId="{D3F961FF-4D22-4FB1-BA4C-16F859578B55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4214675603" sldId="362"/>
            <ac:picMk id="15" creationId="{BE7A0D51-52E7-4288-A523-15574C8EE086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4214675603" sldId="362"/>
            <ac:picMk id="16" creationId="{E6007DE3-3E06-4547-82A1-B1277B1BE382}"/>
          </ac:picMkLst>
        </pc:picChg>
      </pc:sldChg>
      <pc:sldChg chg="modSp del mod modNotes">
        <pc:chgData name="Edith Pacci" userId="fff6228a832b1937" providerId="LiveId" clId="{49675982-7714-4F96-B043-FA457616B406}" dt="2024-11-21T05:04:42.430" v="9843" actId="2696"/>
        <pc:sldMkLst>
          <pc:docMk/>
          <pc:sldMk cId="3454847091" sldId="364"/>
        </pc:sldMkLst>
        <pc:spChg chg="mod">
          <ac:chgData name="Edith Pacci" userId="fff6228a832b1937" providerId="LiveId" clId="{49675982-7714-4F96-B043-FA457616B406}" dt="2024-11-21T01:11:50.515" v="5" actId="27636"/>
          <ac:spMkLst>
            <pc:docMk/>
            <pc:sldMk cId="3454847091" sldId="364"/>
            <ac:spMk id="2" creationId="{E0A03AFD-B018-42BA-9DDF-ABBFDDAC85E3}"/>
          </ac:spMkLst>
        </pc:spChg>
        <pc:spChg chg="mod">
          <ac:chgData name="Edith Pacci" userId="fff6228a832b1937" providerId="LiveId" clId="{49675982-7714-4F96-B043-FA457616B406}" dt="2024-11-21T01:11:50.513" v="4" actId="27636"/>
          <ac:spMkLst>
            <pc:docMk/>
            <pc:sldMk cId="3454847091" sldId="364"/>
            <ac:spMk id="19" creationId="{198870BF-C1CB-4C0F-BE7D-C877905A930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454847091" sldId="364"/>
            <ac:spMk id="30" creationId="{FC78C1B1-7B1B-40FB-982E-90B76166AC5A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454847091" sldId="364"/>
            <ac:picMk id="6" creationId="{D7C5B1EB-94E5-4785-B698-E56910107E9C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454847091" sldId="364"/>
            <ac:picMk id="9" creationId="{08EBEB2A-641D-4384-B273-A6524DD762C6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454847091" sldId="364"/>
            <ac:picMk id="14" creationId="{D3F961FF-4D22-4FB1-BA4C-16F859578B55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454847091" sldId="364"/>
            <ac:picMk id="17" creationId="{45C6F7F5-B60A-43FE-8D95-3E403A788749}"/>
          </ac:picMkLst>
        </pc:picChg>
      </pc:sldChg>
      <pc:sldChg chg="modSp del modNotes">
        <pc:chgData name="Edith Pacci" userId="fff6228a832b1937" providerId="LiveId" clId="{49675982-7714-4F96-B043-FA457616B406}" dt="2024-11-21T05:04:42.430" v="9843" actId="2696"/>
        <pc:sldMkLst>
          <pc:docMk/>
          <pc:sldMk cId="4258165318" sldId="365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4258165318" sldId="365"/>
            <ac:spMk id="10" creationId="{F3C5918A-1DC5-4CF3-AA27-00AA3088AA9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58165318" sldId="365"/>
            <ac:spMk id="11" creationId="{2E72D57F-A9E2-4438-B0C1-B533CE4EE02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58165318" sldId="365"/>
            <ac:spMk id="12" creationId="{B786683A-6FD6-4BF7-B3B0-DC397677391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58165318" sldId="365"/>
            <ac:spMk id="14" creationId="{05169E50-59FB-4AEE-B61D-44A882A4CD2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58165318" sldId="365"/>
            <ac:spMk id="16" creationId="{117C30F0-5A38-4B60-B632-3AF7C278082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258165318" sldId="365"/>
            <ac:spMk id="18" creationId="{A200CBA5-3F2B-4AAC-9F86-99AFECC19C1D}"/>
          </ac:spMkLst>
        </pc:spChg>
      </pc:sldChg>
      <pc:sldChg chg="modSp del">
        <pc:chgData name="Edith Pacci" userId="fff6228a832b1937" providerId="LiveId" clId="{49675982-7714-4F96-B043-FA457616B406}" dt="2024-11-21T05:04:49.374" v="9846" actId="2696"/>
        <pc:sldMkLst>
          <pc:docMk/>
          <pc:sldMk cId="478399616" sldId="366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478399616" sldId="366"/>
            <ac:spMk id="4" creationId="{66E708CD-4E38-4D47-81E0-8C85E6F4162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78399616" sldId="366"/>
            <ac:spMk id="8" creationId="{92EE39B0-2217-4940-B278-09F468B90D7C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478399616" sldId="366"/>
            <ac:picMk id="6" creationId="{90F94B4C-971C-4BF1-9A4D-3681FF3FB530}"/>
          </ac:picMkLst>
        </pc:picChg>
      </pc:sldChg>
      <pc:sldChg chg="modSp del mod modNotes">
        <pc:chgData name="Edith Pacci" userId="fff6228a832b1937" providerId="LiveId" clId="{49675982-7714-4F96-B043-FA457616B406}" dt="2024-11-21T05:04:49.374" v="9846" actId="2696"/>
        <pc:sldMkLst>
          <pc:docMk/>
          <pc:sldMk cId="147962405" sldId="367"/>
        </pc:sldMkLst>
        <pc:spChg chg="mod">
          <ac:chgData name="Edith Pacci" userId="fff6228a832b1937" providerId="LiveId" clId="{49675982-7714-4F96-B043-FA457616B406}" dt="2024-11-21T01:11:50.535" v="10" actId="27636"/>
          <ac:spMkLst>
            <pc:docMk/>
            <pc:sldMk cId="147962405" sldId="367"/>
            <ac:spMk id="2" creationId="{59FF0439-AA24-429B-B80B-F71D69A2EB62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47962405" sldId="367"/>
            <ac:picMk id="5" creationId="{118FA33C-6BFF-4EA8-8F86-4B78805488F1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47962405" sldId="367"/>
            <ac:picMk id="6" creationId="{387549A6-DB8A-4E89-930D-D30360D0698D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47962405" sldId="367"/>
            <ac:picMk id="7" creationId="{5EE817BF-0CDF-4106-8EA4-491957B89881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47962405" sldId="367"/>
            <ac:picMk id="8" creationId="{694FF3E4-99BC-436C-B062-E37FA31B8B02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47962405" sldId="367"/>
            <ac:picMk id="9" creationId="{7355760E-10E1-4AAC-B489-8AFDAA20FEDD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47962405" sldId="367"/>
            <ac:picMk id="11" creationId="{12150B8A-FF0C-4242-B643-AB7232C6444A}"/>
          </ac:picMkLst>
        </pc:picChg>
        <pc:cxnChg chg="mod">
          <ac:chgData name="Edith Pacci" userId="fff6228a832b1937" providerId="LiveId" clId="{49675982-7714-4F96-B043-FA457616B406}" dt="2024-11-21T01:11:49.999" v="0"/>
          <ac:cxnSpMkLst>
            <pc:docMk/>
            <pc:sldMk cId="147962405" sldId="367"/>
            <ac:cxnSpMk id="10" creationId="{F113AAA0-E493-4835-97B6-1167BD6C9392}"/>
          </ac:cxnSpMkLst>
        </pc:cxnChg>
      </pc:sldChg>
      <pc:sldChg chg="modSp del modNotes">
        <pc:chgData name="Edith Pacci" userId="fff6228a832b1937" providerId="LiveId" clId="{49675982-7714-4F96-B043-FA457616B406}" dt="2024-11-21T05:04:28.330" v="9841" actId="2696"/>
        <pc:sldMkLst>
          <pc:docMk/>
          <pc:sldMk cId="1433378751" sldId="370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1433378751" sldId="370"/>
            <ac:spMk id="4" creationId="{0DAAECE2-1C17-496F-8C36-0BC8D6C38E32}"/>
          </ac:spMkLst>
        </pc:spChg>
      </pc:sldChg>
      <pc:sldChg chg="modSp del modNotes">
        <pc:chgData name="Edith Pacci" userId="fff6228a832b1937" providerId="LiveId" clId="{49675982-7714-4F96-B043-FA457616B406}" dt="2024-11-21T05:04:14.900" v="9839" actId="2696"/>
        <pc:sldMkLst>
          <pc:docMk/>
          <pc:sldMk cId="747764900" sldId="382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747764900" sldId="382"/>
            <ac:spMk id="3" creationId="{E92ED735-F0BB-4CBC-BA54-4116A0F381B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747764900" sldId="382"/>
            <ac:spMk id="4" creationId="{57D3E7FC-685D-6B09-655C-71A3D1C0E52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747764900" sldId="382"/>
            <ac:spMk id="8" creationId="{CEEA4C0B-2326-4292-B3A6-5E449C55FE2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747764900" sldId="382"/>
            <ac:spMk id="9" creationId="{94A703FB-4A45-4C0D-A565-A0D13D6B993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747764900" sldId="382"/>
            <ac:spMk id="10" creationId="{C47E0360-3904-4D2C-923F-50ECA90B777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747764900" sldId="382"/>
            <ac:spMk id="11" creationId="{F3B39670-DE7C-4336-AC2D-07E25442AF8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747764900" sldId="382"/>
            <ac:spMk id="12" creationId="{E828CEE6-3946-4380-AD9C-23A8AD323EF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747764900" sldId="382"/>
            <ac:spMk id="13" creationId="{DADB7B14-C073-467E-AC06-A4505F5EF6E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747764900" sldId="382"/>
            <ac:spMk id="19" creationId="{719931AF-11D3-43B2-B162-84398B827D9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747764900" sldId="382"/>
            <ac:spMk id="64" creationId="{DBC63623-1683-4D8D-8F5A-1B638925BA7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747764900" sldId="382"/>
            <ac:spMk id="65" creationId="{5C60BF45-EAE6-44C0-80A2-E9ECFDA3688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747764900" sldId="382"/>
            <ac:spMk id="66" creationId="{C3341221-A38F-4BA0-9146-38FE75B386A2}"/>
          </ac:spMkLst>
        </pc:s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747764900" sldId="382"/>
            <ac:grpSpMk id="46" creationId="{3E284980-5737-4F2D-958B-86C05D3D7CF5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747764900" sldId="382"/>
            <ac:grpSpMk id="47" creationId="{B60A29FD-E294-4399-A410-2E2B2AA85A4B}"/>
          </ac:grpSpMkLst>
        </pc:gr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747764900" sldId="382"/>
            <ac:picMk id="5" creationId="{4920D1E6-7438-4DA3-80B9-799A2E1DD6E4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747764900" sldId="382"/>
            <ac:picMk id="54" creationId="{ACDDC058-E696-4531-A016-A0E681A221C4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747764900" sldId="382"/>
            <ac:picMk id="59" creationId="{823855BE-CBB7-4E24-90B6-787C48517BC9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747764900" sldId="382"/>
            <ac:picMk id="60" creationId="{80926FC1-BE43-40F7-8F9A-86D5A9CB5A83}"/>
          </ac:picMkLst>
        </pc:picChg>
        <pc:cxnChg chg="mod">
          <ac:chgData name="Edith Pacci" userId="fff6228a832b1937" providerId="LiveId" clId="{49675982-7714-4F96-B043-FA457616B406}" dt="2024-11-21T01:11:49.999" v="0"/>
          <ac:cxnSpMkLst>
            <pc:docMk/>
            <pc:sldMk cId="747764900" sldId="382"/>
            <ac:cxnSpMk id="27" creationId="{E9D1FC2C-BA07-4F5D-A830-9162575476BF}"/>
          </ac:cxnSpMkLst>
        </pc:cxnChg>
        <pc:cxnChg chg="mod">
          <ac:chgData name="Edith Pacci" userId="fff6228a832b1937" providerId="LiveId" clId="{49675982-7714-4F96-B043-FA457616B406}" dt="2024-11-21T01:11:49.999" v="0"/>
          <ac:cxnSpMkLst>
            <pc:docMk/>
            <pc:sldMk cId="747764900" sldId="382"/>
            <ac:cxnSpMk id="30" creationId="{F6945AB3-5ADE-41E2-8A12-154C5587A9FF}"/>
          </ac:cxnSpMkLst>
        </pc:cxnChg>
        <pc:cxnChg chg="mod">
          <ac:chgData name="Edith Pacci" userId="fff6228a832b1937" providerId="LiveId" clId="{49675982-7714-4F96-B043-FA457616B406}" dt="2024-11-21T01:11:49.999" v="0"/>
          <ac:cxnSpMkLst>
            <pc:docMk/>
            <pc:sldMk cId="747764900" sldId="382"/>
            <ac:cxnSpMk id="32" creationId="{DB4C95E7-25A5-4CB4-8F62-577CB03D935F}"/>
          </ac:cxnSpMkLst>
        </pc:cxnChg>
      </pc:sldChg>
      <pc:sldChg chg="modSp del modNotes">
        <pc:chgData name="Edith Pacci" userId="fff6228a832b1937" providerId="LiveId" clId="{49675982-7714-4F96-B043-FA457616B406}" dt="2024-11-21T03:48:14.342" v="4870" actId="2696"/>
        <pc:sldMkLst>
          <pc:docMk/>
          <pc:sldMk cId="3413654340" sldId="384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3413654340" sldId="384"/>
            <ac:spMk id="4" creationId="{295575BA-D96A-478F-A274-7CE042299F6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413654340" sldId="384"/>
            <ac:spMk id="9" creationId="{9B98B0BC-BE7E-C204-E770-45BDF099DF6F}"/>
          </ac:spMkLst>
        </pc:spChg>
        <pc:graphicFrameChg chg="mod">
          <ac:chgData name="Edith Pacci" userId="fff6228a832b1937" providerId="LiveId" clId="{49675982-7714-4F96-B043-FA457616B406}" dt="2024-11-21T01:11:49.999" v="0"/>
          <ac:graphicFrameMkLst>
            <pc:docMk/>
            <pc:sldMk cId="3413654340" sldId="384"/>
            <ac:graphicFrameMk id="5" creationId="{7BB373EC-B919-109B-D924-52A4655FB9A3}"/>
          </ac:graphicFrameMkLst>
        </pc:graphicFrameChg>
      </pc:sldChg>
      <pc:sldChg chg="modSp del modNotes">
        <pc:chgData name="Edith Pacci" userId="fff6228a832b1937" providerId="LiveId" clId="{49675982-7714-4F96-B043-FA457616B406}" dt="2024-11-21T05:04:01.217" v="9837" actId="2696"/>
        <pc:sldMkLst>
          <pc:docMk/>
          <pc:sldMk cId="2034662485" sldId="385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2034662485" sldId="385"/>
            <ac:spMk id="4" creationId="{295575BA-D96A-478F-A274-7CE042299F6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34662485" sldId="385"/>
            <ac:spMk id="5" creationId="{FBBD131B-B3B9-4F8A-BC01-767F33117B6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34662485" sldId="385"/>
            <ac:spMk id="6" creationId="{4B82FB20-BF36-4C00-8329-E236A8954FB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34662485" sldId="385"/>
            <ac:spMk id="11" creationId="{02073E45-021E-B769-C4CE-A282ED7423E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34662485" sldId="385"/>
            <ac:spMk id="12" creationId="{E9926339-87A6-F715-563A-7DE5C5B874D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34662485" sldId="385"/>
            <ac:spMk id="15" creationId="{7DF6FA2E-1ECE-53FE-F842-973FB3FC960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34662485" sldId="385"/>
            <ac:spMk id="16" creationId="{7001B9E5-8481-B4BD-9DA7-4BD733C8FAF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34662485" sldId="385"/>
            <ac:spMk id="17" creationId="{EFC6830D-A1D6-4F75-F201-FE7972D6D02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34662485" sldId="385"/>
            <ac:spMk id="18" creationId="{64C62AB3-CACA-8A8B-AA0B-B0BC0A82D150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2034662485" sldId="385"/>
            <ac:picMk id="21" creationId="{F681EA07-04F1-ABD4-8625-E7771434E52A}"/>
          </ac:picMkLst>
        </pc:picChg>
      </pc:sldChg>
      <pc:sldChg chg="modSp del">
        <pc:chgData name="Edith Pacci" userId="fff6228a832b1937" providerId="LiveId" clId="{49675982-7714-4F96-B043-FA457616B406}" dt="2024-11-21T05:04:28.330" v="9841" actId="2696"/>
        <pc:sldMkLst>
          <pc:docMk/>
          <pc:sldMk cId="3352660240" sldId="392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3352660240" sldId="392"/>
            <ac:spMk id="2" creationId="{6F74B487-6345-EE0C-5F34-C6B9CB2546E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352660240" sldId="392"/>
            <ac:spMk id="13" creationId="{BF6689BC-D3F9-4572-8DFA-EE1FDCF7558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352660240" sldId="392"/>
            <ac:spMk id="20" creationId="{423254D2-AE61-4F5E-BE41-68CF0CFC3C9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352660240" sldId="392"/>
            <ac:spMk id="23" creationId="{FA1B2341-E248-46C5-95DA-84EB315BA8F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352660240" sldId="392"/>
            <ac:spMk id="24" creationId="{6516DC81-CC06-4715-8544-29AF966ADFB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352660240" sldId="392"/>
            <ac:spMk id="25" creationId="{61187790-01AA-4249-9D42-05537F241C3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352660240" sldId="392"/>
            <ac:spMk id="26" creationId="{A2BC885B-B8D7-4BF0-BF00-9C5BB458E2D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352660240" sldId="392"/>
            <ac:spMk id="27" creationId="{D093AD35-75C8-4D37-B83E-B2AA3C48923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352660240" sldId="392"/>
            <ac:spMk id="28" creationId="{0B2FB987-E0EB-49DE-9302-8451146F378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352660240" sldId="392"/>
            <ac:spMk id="29" creationId="{5B7F69F5-12A8-4A71-B6DD-7EB7BE72F4FC}"/>
          </ac:spMkLst>
        </pc:spChg>
      </pc:sldChg>
      <pc:sldChg chg="modSp del modNotes">
        <pc:chgData name="Edith Pacci" userId="fff6228a832b1937" providerId="LiveId" clId="{49675982-7714-4F96-B043-FA457616B406}" dt="2024-11-21T05:04:28.330" v="9841" actId="2696"/>
        <pc:sldMkLst>
          <pc:docMk/>
          <pc:sldMk cId="249066489" sldId="394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249066489" sldId="394"/>
            <ac:spMk id="4" creationId="{480D064A-F99F-8598-766E-C6E17EB4CEF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49066489" sldId="394"/>
            <ac:spMk id="7" creationId="{EFF2A6AA-CE6C-CDAF-FB0E-19E9197EE45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49066489" sldId="394"/>
            <ac:spMk id="12" creationId="{EFF22236-8EC8-4E4D-BB2C-B9E83270135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49066489" sldId="394"/>
            <ac:spMk id="13" creationId="{BF6689BC-D3F9-4572-8DFA-EE1FDCF7558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49066489" sldId="394"/>
            <ac:spMk id="20" creationId="{423254D2-AE61-4F5E-BE41-68CF0CFC3C9C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249066489" sldId="394"/>
            <ac:picMk id="3" creationId="{B1358FFB-6105-F80D-5F2B-0144522D4DAD}"/>
          </ac:picMkLst>
        </pc:picChg>
      </pc:sldChg>
      <pc:sldChg chg="modSp del modNotes">
        <pc:chgData name="Edith Pacci" userId="fff6228a832b1937" providerId="LiveId" clId="{49675982-7714-4F96-B043-FA457616B406}" dt="2024-11-21T05:04:34.251" v="9842" actId="2696"/>
        <pc:sldMkLst>
          <pc:docMk/>
          <pc:sldMk cId="1785025590" sldId="398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1785025590" sldId="398"/>
            <ac:spMk id="2" creationId="{C07D5307-CC17-B987-319A-87A4279BA00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785025590" sldId="398"/>
            <ac:spMk id="9" creationId="{F9CFB568-AC5F-4BC0-83AF-28B3EE3F284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785025590" sldId="398"/>
            <ac:spMk id="12" creationId="{EFF22236-8EC8-4E4D-BB2C-B9E83270135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785025590" sldId="398"/>
            <ac:spMk id="13" creationId="{BF6689BC-D3F9-4572-8DFA-EE1FDCF7558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785025590" sldId="398"/>
            <ac:spMk id="20" creationId="{423254D2-AE61-4F5E-BE41-68CF0CFC3C9C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785025590" sldId="398"/>
            <ac:picMk id="8" creationId="{459A25FA-C1CA-594C-CC5D-4281277485EA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785025590" sldId="398"/>
            <ac:picMk id="15" creationId="{71D18FB9-BEAE-BE5F-6406-ED601300E4FE}"/>
          </ac:picMkLst>
        </pc:picChg>
      </pc:sldChg>
      <pc:sldChg chg="modSp del">
        <pc:chgData name="Edith Pacci" userId="fff6228a832b1937" providerId="LiveId" clId="{49675982-7714-4F96-B043-FA457616B406}" dt="2024-11-21T05:04:34.251" v="9842" actId="2696"/>
        <pc:sldMkLst>
          <pc:docMk/>
          <pc:sldMk cId="4087107468" sldId="400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4087107468" sldId="400"/>
            <ac:spMk id="2" creationId="{DE0F34CB-C925-A69D-D69F-9B815834E63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087107468" sldId="400"/>
            <ac:spMk id="12" creationId="{EFF22236-8EC8-4E4D-BB2C-B9E83270135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087107468" sldId="400"/>
            <ac:spMk id="13" creationId="{BF6689BC-D3F9-4572-8DFA-EE1FDCF7558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087107468" sldId="400"/>
            <ac:spMk id="14" creationId="{3DE1CF8F-907B-4B20-AE16-3B7DB4FFFD8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4087107468" sldId="400"/>
            <ac:spMk id="20" creationId="{423254D2-AE61-4F5E-BE41-68CF0CFC3C9C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4087107468" sldId="400"/>
            <ac:picMk id="3" creationId="{9E3BD7AB-0D4E-CDAA-5BDE-D64DB333FCA1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4087107468" sldId="400"/>
            <ac:picMk id="5" creationId="{B672BAB5-CDE0-A424-4475-CCEF59C76444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4087107468" sldId="400"/>
            <ac:picMk id="7" creationId="{3E294340-F714-F99C-0879-FFA41116FF8F}"/>
          </ac:picMkLst>
        </pc:picChg>
      </pc:sldChg>
      <pc:sldChg chg="modSp del modNotes">
        <pc:chgData name="Edith Pacci" userId="fff6228a832b1937" providerId="LiveId" clId="{49675982-7714-4F96-B043-FA457616B406}" dt="2024-11-21T05:04:34.251" v="9842" actId="2696"/>
        <pc:sldMkLst>
          <pc:docMk/>
          <pc:sldMk cId="345065668" sldId="401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345065668" sldId="401"/>
            <ac:spMk id="9" creationId="{55001FD7-13FA-4149-83E0-43CCC7B97B2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45065668" sldId="401"/>
            <ac:spMk id="12" creationId="{EFF22236-8EC8-4E4D-BB2C-B9E83270135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45065668" sldId="401"/>
            <ac:spMk id="13" creationId="{BF6689BC-D3F9-4572-8DFA-EE1FDCF75583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45065668" sldId="401"/>
            <ac:picMk id="8" creationId="{2077464F-8E39-8F3E-0ACA-43D1A26DF2FB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45065668" sldId="401"/>
            <ac:picMk id="11" creationId="{3D59BADE-5305-6C1C-A5A0-45AC47CAC95C}"/>
          </ac:picMkLst>
        </pc:picChg>
      </pc:sldChg>
      <pc:sldChg chg="modSp del modNotes">
        <pc:chgData name="Edith Pacci" userId="fff6228a832b1937" providerId="LiveId" clId="{49675982-7714-4F96-B043-FA457616B406}" dt="2024-11-21T05:04:34.251" v="9842" actId="2696"/>
        <pc:sldMkLst>
          <pc:docMk/>
          <pc:sldMk cId="1534170652" sldId="402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1534170652" sldId="402"/>
            <ac:spMk id="2" creationId="{13D3A1E7-49AB-7D42-DDB6-F2F3D8B6DD0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534170652" sldId="402"/>
            <ac:spMk id="4" creationId="{31E2E1B7-D2F6-D52F-7DA5-0FCBFF696E8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534170652" sldId="402"/>
            <ac:spMk id="5" creationId="{DEA1C7AA-8DD1-2F5F-2953-32C89087BDA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534170652" sldId="402"/>
            <ac:spMk id="6" creationId="{222F9986-B127-AC44-5402-75978B37929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534170652" sldId="402"/>
            <ac:spMk id="11" creationId="{425BD791-1564-4C57-9F62-20DBC2CE0D0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534170652" sldId="402"/>
            <ac:spMk id="13" creationId="{BF6689BC-D3F9-4572-8DFA-EE1FDCF75583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534170652" sldId="402"/>
            <ac:picMk id="3" creationId="{A0997905-3E35-6126-A16F-C496B5C44683}"/>
          </ac:picMkLst>
        </pc:picChg>
      </pc:sldChg>
      <pc:sldChg chg="modSp del modNotes">
        <pc:chgData name="Edith Pacci" userId="fff6228a832b1937" providerId="LiveId" clId="{49675982-7714-4F96-B043-FA457616B406}" dt="2024-11-21T05:04:49.374" v="9846" actId="2696"/>
        <pc:sldMkLst>
          <pc:docMk/>
          <pc:sldMk cId="3669318536" sldId="410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3669318536" sldId="410"/>
            <ac:spMk id="10" creationId="{F3C5918A-1DC5-4CF3-AA27-00AA3088AA9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669318536" sldId="410"/>
            <ac:spMk id="11" creationId="{2E72D57F-A9E2-4438-B0C1-B533CE4EE02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669318536" sldId="410"/>
            <ac:spMk id="12" creationId="{B786683A-6FD6-4BF7-B3B0-DC397677391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669318536" sldId="410"/>
            <ac:spMk id="14" creationId="{05169E50-59FB-4AEE-B61D-44A882A4CD2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669318536" sldId="410"/>
            <ac:spMk id="16" creationId="{117C30F0-5A38-4B60-B632-3AF7C278082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669318536" sldId="410"/>
            <ac:spMk id="18" creationId="{A200CBA5-3F2B-4AAC-9F86-99AFECC19C1D}"/>
          </ac:spMkLst>
        </pc:spChg>
      </pc:sldChg>
      <pc:sldChg chg="addSp delSp modSp mod ord modNotes modNotesTx">
        <pc:chgData name="Edith Pacci" userId="fff6228a832b1937" providerId="LiveId" clId="{49675982-7714-4F96-B043-FA457616B406}" dt="2024-11-21T02:48:16.777" v="1730" actId="1076"/>
        <pc:sldMkLst>
          <pc:docMk/>
          <pc:sldMk cId="1901898902" sldId="417"/>
        </pc:sldMkLst>
        <pc:spChg chg="mod">
          <ac:chgData name="Edith Pacci" userId="fff6228a832b1937" providerId="LiveId" clId="{49675982-7714-4F96-B043-FA457616B406}" dt="2024-11-21T02:15:50.293" v="775" actId="1076"/>
          <ac:spMkLst>
            <pc:docMk/>
            <pc:sldMk cId="1901898902" sldId="417"/>
            <ac:spMk id="2" creationId="{4424CED4-2BA5-D4FC-BD65-F294FFEEDCA1}"/>
          </ac:spMkLst>
        </pc:spChg>
        <pc:spChg chg="del mod">
          <ac:chgData name="Edith Pacci" userId="fff6228a832b1937" providerId="LiveId" clId="{49675982-7714-4F96-B043-FA457616B406}" dt="2024-11-21T02:06:18.791" v="573" actId="478"/>
          <ac:spMkLst>
            <pc:docMk/>
            <pc:sldMk cId="1901898902" sldId="417"/>
            <ac:spMk id="4" creationId="{AA489912-B359-4654-BD22-5BCBC10BC94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901898902" sldId="417"/>
            <ac:spMk id="7" creationId="{DA1270D5-6709-483F-80CF-385CBA20793D}"/>
          </ac:spMkLst>
        </pc:spChg>
        <pc:spChg chg="del mod">
          <ac:chgData name="Edith Pacci" userId="fff6228a832b1937" providerId="LiveId" clId="{49675982-7714-4F96-B043-FA457616B406}" dt="2024-11-21T02:06:22.045" v="575" actId="478"/>
          <ac:spMkLst>
            <pc:docMk/>
            <pc:sldMk cId="1901898902" sldId="417"/>
            <ac:spMk id="11" creationId="{F92DFF96-3271-EB5F-2825-1550263C8C27}"/>
          </ac:spMkLst>
        </pc:spChg>
        <pc:spChg chg="add mod">
          <ac:chgData name="Edith Pacci" userId="fff6228a832b1937" providerId="LiveId" clId="{49675982-7714-4F96-B043-FA457616B406}" dt="2024-11-21T02:15:41.006" v="774" actId="1076"/>
          <ac:spMkLst>
            <pc:docMk/>
            <pc:sldMk cId="1901898902" sldId="417"/>
            <ac:spMk id="15" creationId="{89301974-D949-CC65-586E-E5028E266E90}"/>
          </ac:spMkLst>
        </pc:spChg>
        <pc:spChg chg="add mod">
          <ac:chgData name="Edith Pacci" userId="fff6228a832b1937" providerId="LiveId" clId="{49675982-7714-4F96-B043-FA457616B406}" dt="2024-11-21T02:18:31.114" v="954" actId="1036"/>
          <ac:spMkLst>
            <pc:docMk/>
            <pc:sldMk cId="1901898902" sldId="417"/>
            <ac:spMk id="16" creationId="{1ADD733A-D939-F892-1692-6424208DDEAD}"/>
          </ac:spMkLst>
        </pc:spChg>
        <pc:spChg chg="add del mod">
          <ac:chgData name="Edith Pacci" userId="fff6228a832b1937" providerId="LiveId" clId="{49675982-7714-4F96-B043-FA457616B406}" dt="2024-11-21T02:18:36.547" v="955" actId="478"/>
          <ac:spMkLst>
            <pc:docMk/>
            <pc:sldMk cId="1901898902" sldId="417"/>
            <ac:spMk id="17" creationId="{7D3BB136-0EE5-B5EF-8D10-B5E9D2ED90E2}"/>
          </ac:spMkLst>
        </pc:spChg>
        <pc:spChg chg="add mod">
          <ac:chgData name="Edith Pacci" userId="fff6228a832b1937" providerId="LiveId" clId="{49675982-7714-4F96-B043-FA457616B406}" dt="2024-11-21T02:17:22.989" v="872" actId="1076"/>
          <ac:spMkLst>
            <pc:docMk/>
            <pc:sldMk cId="1901898902" sldId="417"/>
            <ac:spMk id="18" creationId="{0533F1F9-18E0-3C86-BD87-22632F43260C}"/>
          </ac:spMkLst>
        </pc:spChg>
        <pc:spChg chg="add mod">
          <ac:chgData name="Edith Pacci" userId="fff6228a832b1937" providerId="LiveId" clId="{49675982-7714-4F96-B043-FA457616B406}" dt="2024-11-21T02:18:16.153" v="950" actId="1038"/>
          <ac:spMkLst>
            <pc:docMk/>
            <pc:sldMk cId="1901898902" sldId="417"/>
            <ac:spMk id="19" creationId="{0B0204B3-80A6-1FD6-03FA-E1866827638A}"/>
          </ac:spMkLst>
        </pc:spChg>
        <pc:spChg chg="add mod">
          <ac:chgData name="Edith Pacci" userId="fff6228a832b1937" providerId="LiveId" clId="{49675982-7714-4F96-B043-FA457616B406}" dt="2024-11-21T02:48:16.777" v="1730" actId="1076"/>
          <ac:spMkLst>
            <pc:docMk/>
            <pc:sldMk cId="1901898902" sldId="417"/>
            <ac:spMk id="20" creationId="{7021F741-0FA9-E2B9-7BBF-2EC8A04B634A}"/>
          </ac:spMkLst>
        </pc:spChg>
        <pc:picChg chg="add del">
          <ac:chgData name="Edith Pacci" userId="fff6228a832b1937" providerId="LiveId" clId="{49675982-7714-4F96-B043-FA457616B406}" dt="2024-11-21T02:07:27.846" v="584" actId="478"/>
          <ac:picMkLst>
            <pc:docMk/>
            <pc:sldMk cId="1901898902" sldId="417"/>
            <ac:picMk id="3" creationId="{5C015E83-01F8-55FA-D49B-4EF2079A3D56}"/>
          </ac:picMkLst>
        </pc:picChg>
        <pc:picChg chg="del mod">
          <ac:chgData name="Edith Pacci" userId="fff6228a832b1937" providerId="LiveId" clId="{49675982-7714-4F96-B043-FA457616B406}" dt="2024-11-21T02:06:14.888" v="571" actId="478"/>
          <ac:picMkLst>
            <pc:docMk/>
            <pc:sldMk cId="1901898902" sldId="417"/>
            <ac:picMk id="5" creationId="{21B62978-E192-77D3-AED9-A8561D6FA921}"/>
          </ac:picMkLst>
        </pc:picChg>
        <pc:picChg chg="add mod">
          <ac:chgData name="Edith Pacci" userId="fff6228a832b1937" providerId="LiveId" clId="{49675982-7714-4F96-B043-FA457616B406}" dt="2024-11-21T02:11:32.630" v="608" actId="1076"/>
          <ac:picMkLst>
            <pc:docMk/>
            <pc:sldMk cId="1901898902" sldId="417"/>
            <ac:picMk id="6" creationId="{743520B1-04DB-470A-77FB-75A302EA0F86}"/>
          </ac:picMkLst>
        </pc:picChg>
        <pc:picChg chg="del mod">
          <ac:chgData name="Edith Pacci" userId="fff6228a832b1937" providerId="LiveId" clId="{49675982-7714-4F96-B043-FA457616B406}" dt="2024-11-21T02:06:19.891" v="574" actId="478"/>
          <ac:picMkLst>
            <pc:docMk/>
            <pc:sldMk cId="1901898902" sldId="417"/>
            <ac:picMk id="8" creationId="{CC08BC8E-DD34-7A93-F531-3D8B133F9ABF}"/>
          </ac:picMkLst>
        </pc:picChg>
        <pc:picChg chg="add mod">
          <ac:chgData name="Edith Pacci" userId="fff6228a832b1937" providerId="LiveId" clId="{49675982-7714-4F96-B043-FA457616B406}" dt="2024-11-21T02:09:52.085" v="594" actId="1076"/>
          <ac:picMkLst>
            <pc:docMk/>
            <pc:sldMk cId="1901898902" sldId="417"/>
            <ac:picMk id="9" creationId="{8286B727-2CF8-0924-F9C8-A14A8F22C8BB}"/>
          </ac:picMkLst>
        </pc:picChg>
        <pc:picChg chg="add mod">
          <ac:chgData name="Edith Pacci" userId="fff6228a832b1937" providerId="LiveId" clId="{49675982-7714-4F96-B043-FA457616B406}" dt="2024-11-21T02:11:20.637" v="605" actId="1076"/>
          <ac:picMkLst>
            <pc:docMk/>
            <pc:sldMk cId="1901898902" sldId="417"/>
            <ac:picMk id="10" creationId="{1DAACED0-3BA1-F983-C966-59DBBA9F2DBB}"/>
          </ac:picMkLst>
        </pc:picChg>
        <pc:picChg chg="add mod">
          <ac:chgData name="Edith Pacci" userId="fff6228a832b1937" providerId="LiveId" clId="{49675982-7714-4F96-B043-FA457616B406}" dt="2024-11-21T02:11:59.117" v="620" actId="1076"/>
          <ac:picMkLst>
            <pc:docMk/>
            <pc:sldMk cId="1901898902" sldId="417"/>
            <ac:picMk id="12" creationId="{ABE27CF7-5A6A-BC95-E7DF-63B48460262B}"/>
          </ac:picMkLst>
        </pc:picChg>
        <pc:picChg chg="add mod">
          <ac:chgData name="Edith Pacci" userId="fff6228a832b1937" providerId="LiveId" clId="{49675982-7714-4F96-B043-FA457616B406}" dt="2024-11-21T02:11:56.389" v="619" actId="14100"/>
          <ac:picMkLst>
            <pc:docMk/>
            <pc:sldMk cId="1901898902" sldId="417"/>
            <ac:picMk id="13" creationId="{B62F2381-ABC3-B415-E151-AD681F71802C}"/>
          </ac:picMkLst>
        </pc:picChg>
        <pc:picChg chg="add mod modCrop">
          <ac:chgData name="Edith Pacci" userId="fff6228a832b1937" providerId="LiveId" clId="{49675982-7714-4F96-B043-FA457616B406}" dt="2024-11-21T02:11:50.790" v="617" actId="14100"/>
          <ac:picMkLst>
            <pc:docMk/>
            <pc:sldMk cId="1901898902" sldId="417"/>
            <ac:picMk id="14" creationId="{42AC1ED4-2ACF-4AC9-91AC-5EC27AE54C6B}"/>
          </ac:picMkLst>
        </pc:picChg>
      </pc:sldChg>
      <pc:sldChg chg="addSp delSp modSp del mod ord modAnim modNotes">
        <pc:chgData name="Edith Pacci" userId="fff6228a832b1937" providerId="LiveId" clId="{49675982-7714-4F96-B043-FA457616B406}" dt="2024-11-21T02:27:04.424" v="1247" actId="2696"/>
        <pc:sldMkLst>
          <pc:docMk/>
          <pc:sldMk cId="4063138766" sldId="418"/>
        </pc:sldMkLst>
        <pc:spChg chg="del mod">
          <ac:chgData name="Edith Pacci" userId="fff6228a832b1937" providerId="LiveId" clId="{49675982-7714-4F96-B043-FA457616B406}" dt="2024-11-21T02:06:47.202" v="579" actId="478"/>
          <ac:spMkLst>
            <pc:docMk/>
            <pc:sldMk cId="4063138766" sldId="418"/>
            <ac:spMk id="4" creationId="{AA489912-B359-4654-BD22-5BCBC10BC948}"/>
          </ac:spMkLst>
        </pc:spChg>
        <pc:spChg chg="del mod">
          <ac:chgData name="Edith Pacci" userId="fff6228a832b1937" providerId="LiveId" clId="{49675982-7714-4F96-B043-FA457616B406}" dt="2024-11-21T02:20:23.038" v="1058" actId="478"/>
          <ac:spMkLst>
            <pc:docMk/>
            <pc:sldMk cId="4063138766" sldId="418"/>
            <ac:spMk id="5" creationId="{02D508FA-60E6-D202-3352-97DC392735AA}"/>
          </ac:spMkLst>
        </pc:spChg>
        <pc:spChg chg="add mod">
          <ac:chgData name="Edith Pacci" userId="fff6228a832b1937" providerId="LiveId" clId="{49675982-7714-4F96-B043-FA457616B406}" dt="2024-11-21T02:20:02.323" v="1057" actId="1035"/>
          <ac:spMkLst>
            <pc:docMk/>
            <pc:sldMk cId="4063138766" sldId="418"/>
            <ac:spMk id="6" creationId="{8F4225A6-AACF-D794-7E9A-6751CBE742DD}"/>
          </ac:spMkLst>
        </pc:spChg>
        <pc:spChg chg="mod">
          <ac:chgData name="Edith Pacci" userId="fff6228a832b1937" providerId="LiveId" clId="{49675982-7714-4F96-B043-FA457616B406}" dt="2024-11-21T02:06:53.126" v="581" actId="14100"/>
          <ac:spMkLst>
            <pc:docMk/>
            <pc:sldMk cId="4063138766" sldId="418"/>
            <ac:spMk id="7" creationId="{DA1270D5-6709-483F-80CF-385CBA20793D}"/>
          </ac:spMkLst>
        </pc:spChg>
        <pc:spChg chg="add mod">
          <ac:chgData name="Edith Pacci" userId="fff6228a832b1937" providerId="LiveId" clId="{49675982-7714-4F96-B043-FA457616B406}" dt="2024-11-21T02:20:02.323" v="1057" actId="1035"/>
          <ac:spMkLst>
            <pc:docMk/>
            <pc:sldMk cId="4063138766" sldId="418"/>
            <ac:spMk id="8" creationId="{D77CD572-957A-7CB1-72D0-88D978B678C1}"/>
          </ac:spMkLst>
        </pc:spChg>
        <pc:spChg chg="del mod">
          <ac:chgData name="Edith Pacci" userId="fff6228a832b1937" providerId="LiveId" clId="{49675982-7714-4F96-B043-FA457616B406}" dt="2024-11-21T02:06:44.730" v="578" actId="478"/>
          <ac:spMkLst>
            <pc:docMk/>
            <pc:sldMk cId="4063138766" sldId="418"/>
            <ac:spMk id="12" creationId="{8643090A-F78A-62D9-61D8-8AC7F09C794B}"/>
          </ac:spMkLst>
        </pc:spChg>
        <pc:spChg chg="add mod">
          <ac:chgData name="Edith Pacci" userId="fff6228a832b1937" providerId="LiveId" clId="{49675982-7714-4F96-B043-FA457616B406}" dt="2024-11-21T02:20:02.323" v="1057" actId="1035"/>
          <ac:spMkLst>
            <pc:docMk/>
            <pc:sldMk cId="4063138766" sldId="418"/>
            <ac:spMk id="13" creationId="{8DCB7DAA-B91F-D56A-0F02-873B13810F1F}"/>
          </ac:spMkLst>
        </pc:spChg>
        <pc:spChg chg="add mod">
          <ac:chgData name="Edith Pacci" userId="fff6228a832b1937" providerId="LiveId" clId="{49675982-7714-4F96-B043-FA457616B406}" dt="2024-11-21T02:20:02.323" v="1057" actId="1035"/>
          <ac:spMkLst>
            <pc:docMk/>
            <pc:sldMk cId="4063138766" sldId="418"/>
            <ac:spMk id="14" creationId="{106FF4FC-6E09-49AF-38EE-9E8E8B00E160}"/>
          </ac:spMkLst>
        </pc:spChg>
        <pc:spChg chg="add mod">
          <ac:chgData name="Edith Pacci" userId="fff6228a832b1937" providerId="LiveId" clId="{49675982-7714-4F96-B043-FA457616B406}" dt="2024-11-21T02:20:02.323" v="1057" actId="1035"/>
          <ac:spMkLst>
            <pc:docMk/>
            <pc:sldMk cId="4063138766" sldId="418"/>
            <ac:spMk id="15" creationId="{2EF484C6-A1D3-18D0-1119-BD5A65843C14}"/>
          </ac:spMkLst>
        </pc:spChg>
        <pc:spChg chg="add mod">
          <ac:chgData name="Edith Pacci" userId="fff6228a832b1937" providerId="LiveId" clId="{49675982-7714-4F96-B043-FA457616B406}" dt="2024-11-21T02:20:02.323" v="1057" actId="1035"/>
          <ac:spMkLst>
            <pc:docMk/>
            <pc:sldMk cId="4063138766" sldId="418"/>
            <ac:spMk id="16" creationId="{B833DD88-D529-FD84-46EF-23335C194E6B}"/>
          </ac:spMkLst>
        </pc:spChg>
        <pc:spChg chg="add mod">
          <ac:chgData name="Edith Pacci" userId="fff6228a832b1937" providerId="LiveId" clId="{49675982-7714-4F96-B043-FA457616B406}" dt="2024-11-21T02:20:02.323" v="1057" actId="1035"/>
          <ac:spMkLst>
            <pc:docMk/>
            <pc:sldMk cId="4063138766" sldId="418"/>
            <ac:spMk id="17" creationId="{20EE2F31-8562-7690-7384-3CB14A335DAD}"/>
          </ac:spMkLst>
        </pc:spChg>
        <pc:spChg chg="add mod">
          <ac:chgData name="Edith Pacci" userId="fff6228a832b1937" providerId="LiveId" clId="{49675982-7714-4F96-B043-FA457616B406}" dt="2024-11-21T02:20:02.323" v="1057" actId="1035"/>
          <ac:spMkLst>
            <pc:docMk/>
            <pc:sldMk cId="4063138766" sldId="418"/>
            <ac:spMk id="18" creationId="{ADAC928B-B12B-E44A-65AD-1BEC959B148B}"/>
          </ac:spMkLst>
        </pc:spChg>
        <pc:picChg chg="del mod">
          <ac:chgData name="Edith Pacci" userId="fff6228a832b1937" providerId="LiveId" clId="{49675982-7714-4F96-B043-FA457616B406}" dt="2024-11-21T02:06:43.008" v="577" actId="478"/>
          <ac:picMkLst>
            <pc:docMk/>
            <pc:sldMk cId="4063138766" sldId="418"/>
            <ac:picMk id="2" creationId="{FA8E86C1-D546-2DE1-C93D-9AAF6AFFB8C6}"/>
          </ac:picMkLst>
        </pc:picChg>
        <pc:picChg chg="del mod">
          <ac:chgData name="Edith Pacci" userId="fff6228a832b1937" providerId="LiveId" clId="{49675982-7714-4F96-B043-FA457616B406}" dt="2024-11-21T02:06:42.325" v="576" actId="478"/>
          <ac:picMkLst>
            <pc:docMk/>
            <pc:sldMk cId="4063138766" sldId="418"/>
            <ac:picMk id="3" creationId="{E9AEED73-C5AA-EE21-F044-0E6DBDAD2B0E}"/>
          </ac:picMkLst>
        </pc:picChg>
        <pc:picChg chg="add mod">
          <ac:chgData name="Edith Pacci" userId="fff6228a832b1937" providerId="LiveId" clId="{49675982-7714-4F96-B043-FA457616B406}" dt="2024-11-21T02:20:02.323" v="1057" actId="1035"/>
          <ac:picMkLst>
            <pc:docMk/>
            <pc:sldMk cId="4063138766" sldId="418"/>
            <ac:picMk id="9" creationId="{92C374B4-37B4-C042-FC87-462EF9BB391F}"/>
          </ac:picMkLst>
        </pc:picChg>
        <pc:picChg chg="add mod">
          <ac:chgData name="Edith Pacci" userId="fff6228a832b1937" providerId="LiveId" clId="{49675982-7714-4F96-B043-FA457616B406}" dt="2024-11-21T02:20:02.323" v="1057" actId="1035"/>
          <ac:picMkLst>
            <pc:docMk/>
            <pc:sldMk cId="4063138766" sldId="418"/>
            <ac:picMk id="10" creationId="{11882A54-465C-49D0-EEB3-1327B25665DB}"/>
          </ac:picMkLst>
        </pc:picChg>
        <pc:picChg chg="add mod">
          <ac:chgData name="Edith Pacci" userId="fff6228a832b1937" providerId="LiveId" clId="{49675982-7714-4F96-B043-FA457616B406}" dt="2024-11-21T02:20:02.323" v="1057" actId="1035"/>
          <ac:picMkLst>
            <pc:docMk/>
            <pc:sldMk cId="4063138766" sldId="418"/>
            <ac:picMk id="11" creationId="{D165FF8E-1077-DB24-0C8A-EEFD51EBF45E}"/>
          </ac:picMkLst>
        </pc:picChg>
      </pc:sldChg>
      <pc:sldChg chg="modSp del modNotes">
        <pc:chgData name="Edith Pacci" userId="fff6228a832b1937" providerId="LiveId" clId="{49675982-7714-4F96-B043-FA457616B406}" dt="2024-11-21T05:04:14.900" v="9839" actId="2696"/>
        <pc:sldMkLst>
          <pc:docMk/>
          <pc:sldMk cId="318549639" sldId="420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318549639" sldId="420"/>
            <ac:spMk id="9" creationId="{8619908D-F6EB-40E9-AE14-4C0097E1997F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18549639" sldId="420"/>
            <ac:picMk id="3" creationId="{27EDD0C9-3731-EFD7-FC59-BD1A0373611C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18549639" sldId="420"/>
            <ac:picMk id="8" creationId="{4F0F80F0-6E1C-428F-B27A-4F482655488C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18549639" sldId="420"/>
            <ac:picMk id="11" creationId="{279C7315-6016-7E1B-8F6B-EA429780E390}"/>
          </ac:picMkLst>
        </pc:picChg>
      </pc:sldChg>
      <pc:sldChg chg="modSp del modNotes">
        <pc:chgData name="Edith Pacci" userId="fff6228a832b1937" providerId="LiveId" clId="{49675982-7714-4F96-B043-FA457616B406}" dt="2024-11-21T05:04:23.062" v="9840" actId="2696"/>
        <pc:sldMkLst>
          <pc:docMk/>
          <pc:sldMk cId="2065260333" sldId="421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2065260333" sldId="421"/>
            <ac:spMk id="3" creationId="{ECAEB5DF-BA1A-B186-CB58-BB0A8E64121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65260333" sldId="421"/>
            <ac:spMk id="4" creationId="{538C35B2-23B8-93C5-390D-FB94EFFAF02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65260333" sldId="421"/>
            <ac:spMk id="5" creationId="{F967CBEB-4809-4207-A1E0-18C7FFB94BB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65260333" sldId="421"/>
            <ac:spMk id="6" creationId="{779582BF-E18F-4611-8F23-F9A186B396C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65260333" sldId="421"/>
            <ac:spMk id="7" creationId="{230DC3E4-564B-90C5-3954-2449D9F7E97D}"/>
          </ac:spMkLst>
        </pc:spChg>
      </pc:sldChg>
      <pc:sldChg chg="modSp del modNotes">
        <pc:chgData name="Edith Pacci" userId="fff6228a832b1937" providerId="LiveId" clId="{49675982-7714-4F96-B043-FA457616B406}" dt="2024-11-21T05:04:23.062" v="9840" actId="2696"/>
        <pc:sldMkLst>
          <pc:docMk/>
          <pc:sldMk cId="2944724068" sldId="422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4" creationId="{3BCE2533-D319-4CFA-90E9-631818347A1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13" creationId="{1803051E-7C26-4F53-8293-B4EAED4212B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15" creationId="{0A42DA8F-DA3D-43E9-A184-E0F6C133A1D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16" creationId="{473EAD31-7AA3-49B7-ADD6-C13FF0F141A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17" creationId="{2BBB7CDF-BA2E-451F-9201-CF2B6FEAEAE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18" creationId="{84809EF2-CD0D-4BC3-ABC7-E7E312A1D74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19" creationId="{11D2D6C5-637B-4AFE-97F4-D4E48A61348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20" creationId="{F841B2C5-57F5-4FE6-B4D4-EBB3F308811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23" creationId="{012909CD-3254-41E5-B8BB-0F2D7CE0D89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24" creationId="{93E7648E-861E-4503-AEDC-56C4EC50729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25" creationId="{F9C72257-EBD0-4D1C-A32C-D846446872C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26" creationId="{87BB2CBB-9C22-4E28-AB86-DC92AEE2DBD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27" creationId="{F85B3053-8D9F-410A-80C2-7960DDEA6A6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28" creationId="{E8FF5DA7-6E72-41F1-A54C-EAF440A274F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31" creationId="{FF07BF51-2934-47AD-A415-7400882F147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32" creationId="{DD6E3DF0-EDC0-458B-9C5B-911814F0A68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33" creationId="{5D0824B1-47C9-4504-99FB-CB15051979C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38" creationId="{871B622B-6E58-4933-88EC-99F28705F76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39" creationId="{EE9A4681-AC1B-4ABC-9A1C-C7E7F08A003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40" creationId="{F1EEAF4B-DA1A-4CC9-9CE4-587A9E2E173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41" creationId="{4591EF24-12A6-499B-8074-7E3DFBE6E38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42" creationId="{66866784-2E4F-4C28-BE67-875B71B7C13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43" creationId="{752279D8-59CC-4821-B591-79994164FFE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44" creationId="{FB4FBA9C-1D3E-4B35-8A79-25478153F55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45" creationId="{9428A193-740A-43D2-B875-80CB90AD911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46" creationId="{92B2EFF8-5790-427A-ABED-1680FD133D0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47" creationId="{782C5932-1596-43AA-BD7E-0F94FB8A96B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48" creationId="{EFC81310-1590-4DBE-BF0B-DADBCF9F88C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49" creationId="{968BA84E-DD0E-4FCD-8EDA-76DF8E09FB1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50" creationId="{1D3D7541-A0D9-4993-B691-D2D5B8B3EF6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51" creationId="{9FB31D01-8168-4494-8C2F-727E555AAF3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52" creationId="{8C455EEB-FD40-414D-A542-FB35DEB73C1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53" creationId="{F08F1FC1-956F-4494-BAFD-D504E93070F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54" creationId="{BEEDE1AA-8DCD-43D3-BC15-57484031487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55" creationId="{E36CDA69-ED79-4DCF-9761-0B6134FA638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56" creationId="{5F812C02-CFCB-47F4-B493-7753519FCAD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59" creationId="{F1A8F65D-5E8F-4CA5-9240-1357120F931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60" creationId="{2A4731E5-DE5F-4215-9525-99426B3909A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61" creationId="{3478866D-C5E9-4968-BEF7-B1F03080895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100" creationId="{296DF307-344E-4E9B-A7AA-8139E450D1B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101" creationId="{E263CC2D-ACFB-4EB3-ADF9-CD82BC8422F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102" creationId="{C5366E2F-9BA0-485A-B1CA-A5E6E2E379A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103" creationId="{D10888CD-E496-4116-9C45-CF4F17ADE64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104" creationId="{B4822A39-2A52-4B2C-9319-BEFC526DB0A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105" creationId="{4E469692-E783-4950-8DEC-3A1FD3978B0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107" creationId="{34DD805B-2A7B-4ADA-9C4D-E0C9F192DBB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944724068" sldId="422"/>
            <ac:spMk id="110" creationId="{9BF6EDB4-B4ED-4900-9E38-A7AE0EEEEA1F}"/>
          </ac:spMkLst>
        </pc:s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2944724068" sldId="422"/>
            <ac:grpSpMk id="99" creationId="{17C4610E-9C18-467B-BF10-BE6A974CC364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2944724068" sldId="422"/>
            <ac:grpSpMk id="106" creationId="{A899734C-500F-4274-9854-8BFA14A1D7EE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2944724068" sldId="422"/>
            <ac:grpSpMk id="108" creationId="{C664A566-6D08-4E84-9708-4916A20016FF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2944724068" sldId="422"/>
            <ac:grpSpMk id="109" creationId="{B83678BA-0A50-4D51-9E9E-08BB66F83C37}"/>
          </ac:grpSpMkLst>
        </pc:gr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2944724068" sldId="422"/>
            <ac:picMk id="3" creationId="{ABFF8EAD-02C1-E17C-776C-CA1AB0ED270E}"/>
          </ac:picMkLst>
        </pc:picChg>
      </pc:sldChg>
      <pc:sldChg chg="modSp del modNotes">
        <pc:chgData name="Edith Pacci" userId="fff6228a832b1937" providerId="LiveId" clId="{49675982-7714-4F96-B043-FA457616B406}" dt="2024-11-21T05:04:23.062" v="9840" actId="2696"/>
        <pc:sldMkLst>
          <pc:docMk/>
          <pc:sldMk cId="2629668094" sldId="423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2" creationId="{4E72916B-2883-3379-7D05-5899E04AD4B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4" creationId="{3BCE2533-D319-4CFA-90E9-631818347A1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10" creationId="{481B45F7-B31D-49BB-B77F-36F0671F3BF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13" creationId="{1803051E-7C26-4F53-8293-B4EAED4212B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15" creationId="{0A42DA8F-DA3D-43E9-A184-E0F6C133A1D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16" creationId="{473EAD31-7AA3-49B7-ADD6-C13FF0F141A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17" creationId="{2BBB7CDF-BA2E-451F-9201-CF2B6FEAEAE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18" creationId="{84809EF2-CD0D-4BC3-ABC7-E7E312A1D74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19" creationId="{11D2D6C5-637B-4AFE-97F4-D4E48A61348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20" creationId="{F841B2C5-57F5-4FE6-B4D4-EBB3F308811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23" creationId="{012909CD-3254-41E5-B8BB-0F2D7CE0D89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24" creationId="{93E7648E-861E-4503-AEDC-56C4EC50729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25" creationId="{F9C72257-EBD0-4D1C-A32C-D846446872C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26" creationId="{87BB2CBB-9C22-4E28-AB86-DC92AEE2DBD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27" creationId="{F85B3053-8D9F-410A-80C2-7960DDEA6A6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28" creationId="{E8FF5DA7-6E72-41F1-A54C-EAF440A274F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31" creationId="{FF07BF51-2934-47AD-A415-7400882F147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32" creationId="{DD6E3DF0-EDC0-458B-9C5B-911814F0A68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33" creationId="{5D0824B1-47C9-4504-99FB-CB15051979C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38" creationId="{871B622B-6E58-4933-88EC-99F28705F76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39" creationId="{EE9A4681-AC1B-4ABC-9A1C-C7E7F08A003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40" creationId="{F1EEAF4B-DA1A-4CC9-9CE4-587A9E2E173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41" creationId="{4591EF24-12A6-499B-8074-7E3DFBE6E38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42" creationId="{66866784-2E4F-4C28-BE67-875B71B7C13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43" creationId="{752279D8-59CC-4821-B591-79994164FFE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44" creationId="{FB4FBA9C-1D3E-4B35-8A79-25478153F55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45" creationId="{9428A193-740A-43D2-B875-80CB90AD911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46" creationId="{92B2EFF8-5790-427A-ABED-1680FD133D0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47" creationId="{782C5932-1596-43AA-BD7E-0F94FB8A96B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48" creationId="{EFC81310-1590-4DBE-BF0B-DADBCF9F88C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49" creationId="{968BA84E-DD0E-4FCD-8EDA-76DF8E09FB1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50" creationId="{1D3D7541-A0D9-4993-B691-D2D5B8B3EF6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51" creationId="{9FB31D01-8168-4494-8C2F-727E555AAF3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52" creationId="{8C455EEB-FD40-414D-A542-FB35DEB73C1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53" creationId="{F08F1FC1-956F-4494-BAFD-D504E93070F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54" creationId="{BEEDE1AA-8DCD-43D3-BC15-57484031487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55" creationId="{E36CDA69-ED79-4DCF-9761-0B6134FA638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56" creationId="{5F812C02-CFCB-47F4-B493-7753519FCAD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59" creationId="{F1A8F65D-5E8F-4CA5-9240-1357120F931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60" creationId="{2A4731E5-DE5F-4215-9525-99426B3909A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61" creationId="{3478866D-C5E9-4968-BEF7-B1F03080895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100" creationId="{296DF307-344E-4E9B-A7AA-8139E450D1B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101" creationId="{E263CC2D-ACFB-4EB3-ADF9-CD82BC8422F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102" creationId="{C5366E2F-9BA0-485A-B1CA-A5E6E2E379A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103" creationId="{D10888CD-E496-4116-9C45-CF4F17ADE64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104" creationId="{B4822A39-2A52-4B2C-9319-BEFC526DB0A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105" creationId="{4E469692-E783-4950-8DEC-3A1FD3978B0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107" creationId="{34DD805B-2A7B-4ADA-9C4D-E0C9F192DBB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29668094" sldId="423"/>
            <ac:spMk id="110" creationId="{9BF6EDB4-B4ED-4900-9E38-A7AE0EEEEA1F}"/>
          </ac:spMkLst>
        </pc:s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2629668094" sldId="423"/>
            <ac:grpSpMk id="99" creationId="{17C4610E-9C18-467B-BF10-BE6A974CC364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2629668094" sldId="423"/>
            <ac:grpSpMk id="106" creationId="{A899734C-500F-4274-9854-8BFA14A1D7EE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2629668094" sldId="423"/>
            <ac:grpSpMk id="108" creationId="{C664A566-6D08-4E84-9708-4916A20016FF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2629668094" sldId="423"/>
            <ac:grpSpMk id="109" creationId="{B83678BA-0A50-4D51-9E9E-08BB66F83C37}"/>
          </ac:grpSpMkLst>
        </pc:gr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2629668094" sldId="423"/>
            <ac:picMk id="8" creationId="{18C8558D-83D6-9349-1410-FB364265ACB8}"/>
          </ac:picMkLst>
        </pc:picChg>
      </pc:sldChg>
      <pc:sldChg chg="modSp del mod modNotes">
        <pc:chgData name="Edith Pacci" userId="fff6228a832b1937" providerId="LiveId" clId="{49675982-7714-4F96-B043-FA457616B406}" dt="2024-11-21T05:04:28.330" v="9841" actId="2696"/>
        <pc:sldMkLst>
          <pc:docMk/>
          <pc:sldMk cId="655466910" sldId="424"/>
        </pc:sldMkLst>
        <pc:spChg chg="mod">
          <ac:chgData name="Edith Pacci" userId="fff6228a832b1937" providerId="LiveId" clId="{49675982-7714-4F96-B043-FA457616B406}" dt="2024-11-21T01:11:50.498" v="2" actId="27636"/>
          <ac:spMkLst>
            <pc:docMk/>
            <pc:sldMk cId="655466910" sldId="424"/>
            <ac:spMk id="2" creationId="{78617417-2174-4FAD-A7EB-853FDF77FE5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655466910" sldId="424"/>
            <ac:spMk id="6" creationId="{ACED4CD4-B899-303B-2DD5-D4D1A5446EF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655466910" sldId="424"/>
            <ac:spMk id="7" creationId="{75D22373-1DE0-557B-934D-8704886DBA13}"/>
          </ac:spMkLst>
        </pc:spChg>
        <pc:graphicFrameChg chg="mod">
          <ac:chgData name="Edith Pacci" userId="fff6228a832b1937" providerId="LiveId" clId="{49675982-7714-4F96-B043-FA457616B406}" dt="2024-11-21T01:11:49.999" v="0"/>
          <ac:graphicFrameMkLst>
            <pc:docMk/>
            <pc:sldMk cId="655466910" sldId="424"/>
            <ac:graphicFrameMk id="5" creationId="{5F42098A-050D-B84E-EF6F-365E8E7ED213}"/>
          </ac:graphicFrameMkLst>
        </pc:graphicFrameChg>
      </pc:sldChg>
      <pc:sldChg chg="modSp del modNotes">
        <pc:chgData name="Edith Pacci" userId="fff6228a832b1937" providerId="LiveId" clId="{49675982-7714-4F96-B043-FA457616B406}" dt="2024-11-21T05:04:28.330" v="9841" actId="2696"/>
        <pc:sldMkLst>
          <pc:docMk/>
          <pc:sldMk cId="2304409288" sldId="425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2304409288" sldId="425"/>
            <ac:spMk id="2" creationId="{E852887B-D4AE-92A7-8E6A-3F0CCB837DD5}"/>
          </ac:spMkLst>
        </pc:spChg>
        <pc:graphicFrameChg chg="mod">
          <ac:chgData name="Edith Pacci" userId="fff6228a832b1937" providerId="LiveId" clId="{49675982-7714-4F96-B043-FA457616B406}" dt="2024-11-21T01:11:49.999" v="0"/>
          <ac:graphicFrameMkLst>
            <pc:docMk/>
            <pc:sldMk cId="2304409288" sldId="425"/>
            <ac:graphicFrameMk id="4" creationId="{67E71876-C643-0F13-A7B2-D5766F1F9ED7}"/>
          </ac:graphicFrameMkLst>
        </pc:graphicFrameChg>
        <pc:graphicFrameChg chg="mod">
          <ac:chgData name="Edith Pacci" userId="fff6228a832b1937" providerId="LiveId" clId="{49675982-7714-4F96-B043-FA457616B406}" dt="2024-11-21T01:11:49.999" v="0"/>
          <ac:graphicFrameMkLst>
            <pc:docMk/>
            <pc:sldMk cId="2304409288" sldId="425"/>
            <ac:graphicFrameMk id="8" creationId="{FFFDE686-FADA-243C-DFF1-145935BAD63D}"/>
          </ac:graphicFrameMkLst>
        </pc:graphicFrameChg>
      </pc:sldChg>
      <pc:sldChg chg="modSp del mod modNotes">
        <pc:chgData name="Edith Pacci" userId="fff6228a832b1937" providerId="LiveId" clId="{49675982-7714-4F96-B043-FA457616B406}" dt="2024-11-21T05:04:28.330" v="9841" actId="2696"/>
        <pc:sldMkLst>
          <pc:docMk/>
          <pc:sldMk cId="2076667710" sldId="426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2076667710" sldId="426"/>
            <ac:spMk id="2" creationId="{E425D421-98F5-B86F-4240-D737D0D5177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76667710" sldId="426"/>
            <ac:spMk id="4" creationId="{E5734431-C9B4-94E6-86BF-5893831E3EF1}"/>
          </ac:spMkLst>
        </pc:spChg>
        <pc:spChg chg="mod">
          <ac:chgData name="Edith Pacci" userId="fff6228a832b1937" providerId="LiveId" clId="{49675982-7714-4F96-B043-FA457616B406}" dt="2024-11-21T01:11:50.506" v="3" actId="27636"/>
          <ac:spMkLst>
            <pc:docMk/>
            <pc:sldMk cId="2076667710" sldId="426"/>
            <ac:spMk id="7" creationId="{3CFA16D9-D61C-5B43-6E4F-51090B81659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76667710" sldId="426"/>
            <ac:spMk id="8" creationId="{78F2D7D8-35E3-EF0B-EC12-A58548E4C8B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76667710" sldId="426"/>
            <ac:spMk id="11" creationId="{46031460-6300-FC71-90DE-F66F10F48A7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076667710" sldId="426"/>
            <ac:spMk id="13" creationId="{BF6689BC-D3F9-4572-8DFA-EE1FDCF75583}"/>
          </ac:spMkLst>
        </pc:spChg>
      </pc:sldChg>
      <pc:sldChg chg="modSp del modNotes">
        <pc:chgData name="Edith Pacci" userId="fff6228a832b1937" providerId="LiveId" clId="{49675982-7714-4F96-B043-FA457616B406}" dt="2024-11-21T05:04:28.330" v="9841" actId="2696"/>
        <pc:sldMkLst>
          <pc:docMk/>
          <pc:sldMk cId="2301938743" sldId="427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2301938743" sldId="427"/>
            <ac:spMk id="2" creationId="{FF262F44-02F6-1FF8-FAD8-5EBE34D1105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301938743" sldId="427"/>
            <ac:spMk id="5" creationId="{865EFAA0-CF2E-5145-BBBA-55B94A51364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301938743" sldId="427"/>
            <ac:spMk id="13" creationId="{BF6689BC-D3F9-4572-8DFA-EE1FDCF7558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301938743" sldId="427"/>
            <ac:spMk id="20" creationId="{423254D2-AE61-4F5E-BE41-68CF0CFC3C9C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2301938743" sldId="427"/>
            <ac:picMk id="3" creationId="{F0EB2C30-1664-388C-605F-2C1BE183B62D}"/>
          </ac:picMkLst>
        </pc:picChg>
      </pc:sldChg>
      <pc:sldChg chg="modSp del modNotes">
        <pc:chgData name="Edith Pacci" userId="fff6228a832b1937" providerId="LiveId" clId="{49675982-7714-4F96-B043-FA457616B406}" dt="2024-11-21T05:04:34.251" v="9842" actId="2696"/>
        <pc:sldMkLst>
          <pc:docMk/>
          <pc:sldMk cId="1517868173" sldId="428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1517868173" sldId="428"/>
            <ac:spMk id="2" creationId="{6D6E7984-7FE1-D664-03A0-8FC49753389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517868173" sldId="428"/>
            <ac:spMk id="5" creationId="{865EFAA0-CF2E-5145-BBBA-55B94A51364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517868173" sldId="428"/>
            <ac:spMk id="13" creationId="{BF6689BC-D3F9-4572-8DFA-EE1FDCF7558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517868173" sldId="428"/>
            <ac:spMk id="20" creationId="{423254D2-AE61-4F5E-BE41-68CF0CFC3C9C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517868173" sldId="428"/>
            <ac:picMk id="4" creationId="{50F307E4-E37E-A41F-4474-872C7EB75AB0}"/>
          </ac:picMkLst>
        </pc:picChg>
      </pc:sldChg>
      <pc:sldChg chg="modSp del modNotes">
        <pc:chgData name="Edith Pacci" userId="fff6228a832b1937" providerId="LiveId" clId="{49675982-7714-4F96-B043-FA457616B406}" dt="2024-11-21T05:04:34.251" v="9842" actId="2696"/>
        <pc:sldMkLst>
          <pc:docMk/>
          <pc:sldMk cId="1390286989" sldId="429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1390286989" sldId="429"/>
            <ac:spMk id="2" creationId="{7131A5ED-CB4F-A970-2032-B226FAEB798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390286989" sldId="429"/>
            <ac:spMk id="5" creationId="{865EFAA0-CF2E-5145-BBBA-55B94A51364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390286989" sldId="429"/>
            <ac:spMk id="13" creationId="{BF6689BC-D3F9-4572-8DFA-EE1FDCF7558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390286989" sldId="429"/>
            <ac:spMk id="20" creationId="{423254D2-AE61-4F5E-BE41-68CF0CFC3C9C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390286989" sldId="429"/>
            <ac:picMk id="3" creationId="{351C4886-913A-87C0-9B29-045476953528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390286989" sldId="429"/>
            <ac:picMk id="7" creationId="{33675C8D-E064-9FD1-9499-FC17B63A69C1}"/>
          </ac:picMkLst>
        </pc:picChg>
      </pc:sldChg>
      <pc:sldChg chg="modSp del modNotes">
        <pc:chgData name="Edith Pacci" userId="fff6228a832b1937" providerId="LiveId" clId="{49675982-7714-4F96-B043-FA457616B406}" dt="2024-11-21T05:04:34.251" v="9842" actId="2696"/>
        <pc:sldMkLst>
          <pc:docMk/>
          <pc:sldMk cId="765513480" sldId="430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765513480" sldId="430"/>
            <ac:spMk id="2" creationId="{B34FE186-684A-82A5-C8B7-AE4DF11691A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765513480" sldId="430"/>
            <ac:spMk id="9" creationId="{55001FD7-13FA-4149-83E0-43CCC7B97B2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765513480" sldId="430"/>
            <ac:spMk id="13" creationId="{BF6689BC-D3F9-4572-8DFA-EE1FDCF75583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765513480" sldId="430"/>
            <ac:picMk id="5" creationId="{C2AB1056-FD1E-B6ED-DB98-70D51B05FAB5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765513480" sldId="430"/>
            <ac:picMk id="7" creationId="{A669B44C-704C-C33F-23B5-2CBF70E5AB4E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765513480" sldId="430"/>
            <ac:picMk id="18" creationId="{3FFD7EBC-661E-4AA7-9720-D70085FB9709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765513480" sldId="430"/>
            <ac:picMk id="19" creationId="{248A5A11-A44C-4815-BFAF-1510C366720E}"/>
          </ac:picMkLst>
        </pc:picChg>
      </pc:sldChg>
      <pc:sldChg chg="modSp del modNotes">
        <pc:chgData name="Edith Pacci" userId="fff6228a832b1937" providerId="LiveId" clId="{49675982-7714-4F96-B043-FA457616B406}" dt="2024-11-21T05:04:34.251" v="9842" actId="2696"/>
        <pc:sldMkLst>
          <pc:docMk/>
          <pc:sldMk cId="2654754602" sldId="431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2654754602" sldId="431"/>
            <ac:spMk id="2" creationId="{0E702C57-FF60-BCA7-6A07-88227C421AC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54754602" sldId="431"/>
            <ac:spMk id="8" creationId="{CCC5C095-5410-6853-4AB9-0E3E595623F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54754602" sldId="431"/>
            <ac:spMk id="11" creationId="{425BD791-1564-4C57-9F62-20DBC2CE0D0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2654754602" sldId="431"/>
            <ac:spMk id="13" creationId="{BF6689BC-D3F9-4572-8DFA-EE1FDCF75583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2654754602" sldId="431"/>
            <ac:picMk id="10" creationId="{B1A4A163-326B-AEA6-39CE-04E4724361A4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2654754602" sldId="431"/>
            <ac:picMk id="14" creationId="{268F62CD-6888-E091-EC13-A4355066AB1D}"/>
          </ac:picMkLst>
        </pc:picChg>
      </pc:sldChg>
      <pc:sldChg chg="modSp del modNotes">
        <pc:chgData name="Edith Pacci" userId="fff6228a832b1937" providerId="LiveId" clId="{49675982-7714-4F96-B043-FA457616B406}" dt="2024-11-21T05:15:31.973" v="10076" actId="2696"/>
        <pc:sldMkLst>
          <pc:docMk/>
          <pc:sldMk cId="820215" sldId="432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2" creationId="{41C87734-C65A-C757-F503-EE522F913A2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8" creationId="{7A739B0E-CD23-5B63-20FB-183400C1940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73" creationId="{14035B44-9204-427C-98D0-75678B980CE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74" creationId="{755FDC7E-5938-4B4B-8877-06EE01FCDBC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75" creationId="{F0437E65-E6AA-41CB-8690-97980FE0D42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77" creationId="{FB081D04-EE00-42EF-BBFB-68467361380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78" creationId="{12B7F571-868C-421B-8A57-6196C8124CA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79" creationId="{7E4953C7-80FE-46D4-A354-20321F42111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80" creationId="{C60293D3-71F6-45CD-890F-E68F81CDD9D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81" creationId="{940865AC-2494-4A34-80AC-0D78FE9C50D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82" creationId="{E8206DC4-8F5A-4192-BB5B-39A4A2CDDD4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83" creationId="{1851F69F-8755-4226-9A81-C27799E32B8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84" creationId="{D85B97EF-28BC-441A-9EBB-81EF34094A7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85" creationId="{7C68D975-1EC2-4BFA-811D-0454109E3B2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86" creationId="{251959DD-2AB4-4342-8A28-A252939263F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87" creationId="{785D37AB-3782-4D04-A998-0C126E1BDFF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88" creationId="{9313ACA4-E3EA-43A3-822B-DD5DF119D13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89" creationId="{5A98D1AB-DF34-414B-9696-4B671EC20B9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90" creationId="{8153A7D0-F980-48CC-B318-806C679F486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91" creationId="{96E44097-7726-43F7-9E27-8BD5BCF89A0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92" creationId="{65B28630-DA3C-4E4C-94ED-0ED8F353C05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93" creationId="{1686151F-4919-4A15-9EC3-0329453ED63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96" creationId="{9971A5E3-BBAD-4023-B07C-7FBC4202D8A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97" creationId="{FC05BA5F-5BBE-4BFA-A313-1554762332C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98" creationId="{5275B948-0170-4286-84CE-04CA461F274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03" creationId="{5820E53A-A780-41CF-9B04-52B707A5680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04" creationId="{9A337230-F2D4-4984-B33B-BD5732CA7FB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05" creationId="{150374BA-0847-4D86-BDAD-B3616B48ACB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06" creationId="{756B05EF-64B2-4E1A-BEE2-2C91CEE448F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07" creationId="{8EAC8528-3758-4668-AC4F-7A1ED80AA9B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08" creationId="{9C60E31E-3A6D-4751-A2B9-6D6BBD3F42F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09" creationId="{BDA3DA6A-3268-4B0F-AEE7-DAA73B1F398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10" creationId="{2998BF04-8D3F-4A2A-99F5-4CA4E8CEAC7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11" creationId="{0634B53A-D297-4948-A6D6-F6A97EA3025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12" creationId="{4E8DB691-0BA0-400D-800A-75BC377428E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13" creationId="{AFAFDDA3-AC41-4CF2-94B8-57BB1C5E5C2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14" creationId="{4A15B2B0-A771-4DFA-9D23-CB066DAE79A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15" creationId="{6181A0C3-EE79-45C0-B2F7-3EFDF30C92A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16" creationId="{15E0117B-FD22-48B9-9C77-A8B559036E3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17" creationId="{8E85FCEE-A313-4486-8C87-02810F69308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18" creationId="{1C675BF2-101E-485B-8567-6DAC3E2E562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19" creationId="{FB45911A-8248-42F7-B3EB-A00DB572005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20" creationId="{5BB462F8-D1E7-49F8-BC68-C084D693D1F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21" creationId="{A42670A7-31BD-4399-A52B-58F7DC2CD85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22" creationId="{9A3D52C0-9637-4872-BE90-954269A9711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23" creationId="{3C8A97F0-11E5-4091-BFF3-12036C2E243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62" creationId="{3F0EF991-E8E2-4486-80F2-A9E03DA18DD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64" creationId="{59C0AD34-689A-4954-B857-28A56A031CC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66" creationId="{0D46847E-DF7B-4BE5-BA10-97AFF961CC8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67" creationId="{227E50E2-800F-4574-8926-D1DB68914B2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820215" sldId="432"/>
            <ac:spMk id="168" creationId="{7DC56226-648F-4399-93F6-94D24B604695}"/>
          </ac:spMkLst>
        </pc:s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820215" sldId="432"/>
            <ac:grpSpMk id="161" creationId="{AE19E2D2-078B-459F-A431-2037B063FDF3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820215" sldId="432"/>
            <ac:grpSpMk id="163" creationId="{E10C7CFA-FC7F-479C-9026-39109C0B5967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820215" sldId="432"/>
            <ac:grpSpMk id="165" creationId="{2EF251E5-B061-410C-B249-58C6857613E1}"/>
          </ac:grpSpMkLst>
        </pc:gr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820215" sldId="432"/>
            <ac:picMk id="12" creationId="{D0343609-EE28-0A58-93BF-CAA21C55D03C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820215" sldId="432"/>
            <ac:picMk id="67" creationId="{B5DEAEF8-43B7-DE39-85A8-FADF6FD72F10}"/>
          </ac:picMkLst>
        </pc:picChg>
      </pc:sldChg>
      <pc:sldChg chg="modSp del modNotes">
        <pc:chgData name="Edith Pacci" userId="fff6228a832b1937" providerId="LiveId" clId="{49675982-7714-4F96-B043-FA457616B406}" dt="2024-11-21T05:04:23.062" v="9840" actId="2696"/>
        <pc:sldMkLst>
          <pc:docMk/>
          <pc:sldMk cId="1095233260" sldId="433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2" creationId="{43A549C3-0634-3D0D-4DD9-0F73B2A14D4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4" creationId="{3BCE2533-D319-4CFA-90E9-631818347A1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7" creationId="{717699AC-78BC-29EB-BB70-80B6DDA2FBA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9" creationId="{BEF11CED-4F9B-7376-98AF-DAAC1B1F629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10" creationId="{481B45F7-B31D-49BB-B77F-36F0671F3BF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13" creationId="{1803051E-7C26-4F53-8293-B4EAED4212B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15" creationId="{0A42DA8F-DA3D-43E9-A184-E0F6C133A1D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16" creationId="{473EAD31-7AA3-49B7-ADD6-C13FF0F141A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17" creationId="{2BBB7CDF-BA2E-451F-9201-CF2B6FEAEAE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18" creationId="{84809EF2-CD0D-4BC3-ABC7-E7E312A1D74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19" creationId="{11D2D6C5-637B-4AFE-97F4-D4E48A61348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20" creationId="{F841B2C5-57F5-4FE6-B4D4-EBB3F308811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23" creationId="{012909CD-3254-41E5-B8BB-0F2D7CE0D89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24" creationId="{93E7648E-861E-4503-AEDC-56C4EC50729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25" creationId="{F9C72257-EBD0-4D1C-A32C-D846446872C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26" creationId="{87BB2CBB-9C22-4E28-AB86-DC92AEE2DBD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27" creationId="{F85B3053-8D9F-410A-80C2-7960DDEA6A6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28" creationId="{E8FF5DA7-6E72-41F1-A54C-EAF440A274F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31" creationId="{FF07BF51-2934-47AD-A415-7400882F147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32" creationId="{DD6E3DF0-EDC0-458B-9C5B-911814F0A68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33" creationId="{5D0824B1-47C9-4504-99FB-CB15051979C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38" creationId="{871B622B-6E58-4933-88EC-99F28705F76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39" creationId="{EE9A4681-AC1B-4ABC-9A1C-C7E7F08A003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40" creationId="{F1EEAF4B-DA1A-4CC9-9CE4-587A9E2E173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41" creationId="{4591EF24-12A6-499B-8074-7E3DFBE6E38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42" creationId="{66866784-2E4F-4C28-BE67-875B71B7C13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43" creationId="{752279D8-59CC-4821-B591-79994164FFE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44" creationId="{FB4FBA9C-1D3E-4B35-8A79-25478153F55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45" creationId="{9428A193-740A-43D2-B875-80CB90AD911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46" creationId="{92B2EFF8-5790-427A-ABED-1680FD133D0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47" creationId="{782C5932-1596-43AA-BD7E-0F94FB8A96B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48" creationId="{EFC81310-1590-4DBE-BF0B-DADBCF9F88C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49" creationId="{968BA84E-DD0E-4FCD-8EDA-76DF8E09FB1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50" creationId="{1D3D7541-A0D9-4993-B691-D2D5B8B3EF6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51" creationId="{9FB31D01-8168-4494-8C2F-727E555AAF3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52" creationId="{8C455EEB-FD40-414D-A542-FB35DEB73C1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53" creationId="{F08F1FC1-956F-4494-BAFD-D504E93070F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54" creationId="{BEEDE1AA-8DCD-43D3-BC15-57484031487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55" creationId="{E36CDA69-ED79-4DCF-9761-0B6134FA638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56" creationId="{5F812C02-CFCB-47F4-B493-7753519FCAD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59" creationId="{F1A8F65D-5E8F-4CA5-9240-1357120F931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60" creationId="{2A4731E5-DE5F-4215-9525-99426B3909A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61" creationId="{3478866D-C5E9-4968-BEF7-B1F03080895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100" creationId="{296DF307-344E-4E9B-A7AA-8139E450D1B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101" creationId="{E263CC2D-ACFB-4EB3-ADF9-CD82BC8422F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102" creationId="{C5366E2F-9BA0-485A-B1CA-A5E6E2E379A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103" creationId="{D10888CD-E496-4116-9C45-CF4F17ADE64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104" creationId="{B4822A39-2A52-4B2C-9319-BEFC526DB0A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105" creationId="{4E469692-E783-4950-8DEC-3A1FD3978B0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107" creationId="{34DD805B-2A7B-4ADA-9C4D-E0C9F192DBB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095233260" sldId="433"/>
            <ac:spMk id="110" creationId="{9BF6EDB4-B4ED-4900-9E38-A7AE0EEEEA1F}"/>
          </ac:spMkLst>
        </pc:s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1095233260" sldId="433"/>
            <ac:grpSpMk id="99" creationId="{17C4610E-9C18-467B-BF10-BE6A974CC364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1095233260" sldId="433"/>
            <ac:grpSpMk id="106" creationId="{A899734C-500F-4274-9854-8BFA14A1D7EE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1095233260" sldId="433"/>
            <ac:grpSpMk id="108" creationId="{C664A566-6D08-4E84-9708-4916A20016FF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1095233260" sldId="433"/>
            <ac:grpSpMk id="109" creationId="{B83678BA-0A50-4D51-9E9E-08BB66F83C37}"/>
          </ac:grpSpMkLst>
        </pc:gr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1095233260" sldId="433"/>
            <ac:picMk id="5" creationId="{B209B365-F566-9CA8-086C-D1D45BD0BCA9}"/>
          </ac:picMkLst>
        </pc:picChg>
      </pc:sldChg>
      <pc:sldChg chg="modSp del modNotes">
        <pc:chgData name="Edith Pacci" userId="fff6228a832b1937" providerId="LiveId" clId="{49675982-7714-4F96-B043-FA457616B406}" dt="2024-11-21T05:04:23.062" v="9840" actId="2696"/>
        <pc:sldMkLst>
          <pc:docMk/>
          <pc:sldMk cId="3843186200" sldId="434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2" creationId="{43A549C3-0634-3D0D-4DD9-0F73B2A14D4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4" creationId="{3BCE2533-D319-4CFA-90E9-631818347A1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7" creationId="{717699AC-78BC-29EB-BB70-80B6DDA2FBA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10" creationId="{481B45F7-B31D-49BB-B77F-36F0671F3BF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13" creationId="{1803051E-7C26-4F53-8293-B4EAED4212B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15" creationId="{0A42DA8F-DA3D-43E9-A184-E0F6C133A1D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16" creationId="{473EAD31-7AA3-49B7-ADD6-C13FF0F141A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17" creationId="{2BBB7CDF-BA2E-451F-9201-CF2B6FEAEAE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18" creationId="{84809EF2-CD0D-4BC3-ABC7-E7E312A1D74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19" creationId="{11D2D6C5-637B-4AFE-97F4-D4E48A61348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20" creationId="{F841B2C5-57F5-4FE6-B4D4-EBB3F308811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23" creationId="{012909CD-3254-41E5-B8BB-0F2D7CE0D89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24" creationId="{93E7648E-861E-4503-AEDC-56C4EC50729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25" creationId="{F9C72257-EBD0-4D1C-A32C-D846446872C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26" creationId="{87BB2CBB-9C22-4E28-AB86-DC92AEE2DBD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27" creationId="{F85B3053-8D9F-410A-80C2-7960DDEA6A6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28" creationId="{E8FF5DA7-6E72-41F1-A54C-EAF440A274F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29" creationId="{BA3FF9ED-545E-FEE7-7BF0-D2D132E87F5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31" creationId="{FF07BF51-2934-47AD-A415-7400882F147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32" creationId="{DD6E3DF0-EDC0-458B-9C5B-911814F0A68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33" creationId="{5D0824B1-47C9-4504-99FB-CB15051979C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38" creationId="{871B622B-6E58-4933-88EC-99F28705F76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39" creationId="{EE9A4681-AC1B-4ABC-9A1C-C7E7F08A003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40" creationId="{F1EEAF4B-DA1A-4CC9-9CE4-587A9E2E173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41" creationId="{4591EF24-12A6-499B-8074-7E3DFBE6E38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42" creationId="{66866784-2E4F-4C28-BE67-875B71B7C13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43" creationId="{752279D8-59CC-4821-B591-79994164FFE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44" creationId="{FB4FBA9C-1D3E-4B35-8A79-25478153F55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45" creationId="{9428A193-740A-43D2-B875-80CB90AD911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46" creationId="{92B2EFF8-5790-427A-ABED-1680FD133D0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47" creationId="{782C5932-1596-43AA-BD7E-0F94FB8A96B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48" creationId="{EFC81310-1590-4DBE-BF0B-DADBCF9F88C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49" creationId="{968BA84E-DD0E-4FCD-8EDA-76DF8E09FB1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50" creationId="{1D3D7541-A0D9-4993-B691-D2D5B8B3EF6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51" creationId="{9FB31D01-8168-4494-8C2F-727E555AAF3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52" creationId="{8C455EEB-FD40-414D-A542-FB35DEB73C1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53" creationId="{F08F1FC1-956F-4494-BAFD-D504E93070F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54" creationId="{BEEDE1AA-8DCD-43D3-BC15-57484031487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55" creationId="{E36CDA69-ED79-4DCF-9761-0B6134FA638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56" creationId="{5F812C02-CFCB-47F4-B493-7753519FCAD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59" creationId="{F1A8F65D-5E8F-4CA5-9240-1357120F931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60" creationId="{2A4731E5-DE5F-4215-9525-99426B3909A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61" creationId="{3478866D-C5E9-4968-BEF7-B1F03080895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100" creationId="{296DF307-344E-4E9B-A7AA-8139E450D1B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101" creationId="{E263CC2D-ACFB-4EB3-ADF9-CD82BC8422F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102" creationId="{C5366E2F-9BA0-485A-B1CA-A5E6E2E379A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103" creationId="{D10888CD-E496-4116-9C45-CF4F17ADE64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104" creationId="{B4822A39-2A52-4B2C-9319-BEFC526DB0A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105" creationId="{4E469692-E783-4950-8DEC-3A1FD3978B0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107" creationId="{34DD805B-2A7B-4ADA-9C4D-E0C9F192DBB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843186200" sldId="434"/>
            <ac:spMk id="110" creationId="{9BF6EDB4-B4ED-4900-9E38-A7AE0EEEEA1F}"/>
          </ac:spMkLst>
        </pc:s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3843186200" sldId="434"/>
            <ac:grpSpMk id="99" creationId="{17C4610E-9C18-467B-BF10-BE6A974CC364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3843186200" sldId="434"/>
            <ac:grpSpMk id="106" creationId="{A899734C-500F-4274-9854-8BFA14A1D7EE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3843186200" sldId="434"/>
            <ac:grpSpMk id="108" creationId="{C664A566-6D08-4E84-9708-4916A20016FF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3843186200" sldId="434"/>
            <ac:grpSpMk id="109" creationId="{B83678BA-0A50-4D51-9E9E-08BB66F83C37}"/>
          </ac:grpSpMkLst>
        </pc:gr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843186200" sldId="434"/>
            <ac:picMk id="6" creationId="{B52C9C94-88B6-2CF8-12A4-ED94BDC415C8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843186200" sldId="434"/>
            <ac:picMk id="22" creationId="{583D4BBB-A514-66C3-C587-1425B75E3616}"/>
          </ac:picMkLst>
        </pc:picChg>
      </pc:sldChg>
      <pc:sldChg chg="modSp del modNotes">
        <pc:chgData name="Edith Pacci" userId="fff6228a832b1937" providerId="LiveId" clId="{49675982-7714-4F96-B043-FA457616B406}" dt="2024-11-21T05:04:42.430" v="9843" actId="2696"/>
        <pc:sldMkLst>
          <pc:docMk/>
          <pc:sldMk cId="3625567069" sldId="435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3625567069" sldId="435"/>
            <ac:spMk id="2" creationId="{60887682-C093-22D2-72E3-06F0DDF95CB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625567069" sldId="435"/>
            <ac:spMk id="8" creationId="{CCC5C095-5410-6853-4AB9-0E3E595623F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625567069" sldId="435"/>
            <ac:spMk id="11" creationId="{425BD791-1564-4C57-9F62-20DBC2CE0D0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3625567069" sldId="435"/>
            <ac:spMk id="13" creationId="{BF6689BC-D3F9-4572-8DFA-EE1FDCF75583}"/>
          </ac:spMkLst>
        </pc:sp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625567069" sldId="435"/>
            <ac:picMk id="3" creationId="{8F7CFB65-5634-3B6D-F08D-9C5670874DFC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625567069" sldId="435"/>
            <ac:picMk id="5" creationId="{8A6CA6E1-F81C-E9AC-2A7C-9C585649423A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3625567069" sldId="435"/>
            <ac:picMk id="7" creationId="{838E9638-A943-C4B9-7DA6-8FB856BC746B}"/>
          </ac:picMkLst>
        </pc:picChg>
      </pc:sldChg>
      <pc:sldChg chg="modSp del modNotes">
        <pc:chgData name="Edith Pacci" userId="fff6228a832b1937" providerId="LiveId" clId="{49675982-7714-4F96-B043-FA457616B406}" dt="2024-11-21T05:04:53.211" v="9847" actId="2696"/>
        <pc:sldMkLst>
          <pc:docMk/>
          <pc:sldMk cId="1483529268" sldId="436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1483529268" sldId="436"/>
            <ac:spMk id="3" creationId="{F416A9E1-5318-D786-5000-6C1E0C33F93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483529268" sldId="436"/>
            <ac:spMk id="6" creationId="{9FDC1F6E-CBA9-FAF0-889C-0FD45029728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483529268" sldId="436"/>
            <ac:spMk id="8" creationId="{E51362A8-D442-9302-23F8-35759E3DD1D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483529268" sldId="436"/>
            <ac:spMk id="9" creationId="{1D0607D0-FB04-5AA7-E1B0-80318CDE73C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483529268" sldId="436"/>
            <ac:spMk id="10" creationId="{84D1C91C-4EAE-ECEC-98E6-9A21DAC4148F}"/>
          </ac:spMkLst>
        </pc:spChg>
      </pc:sldChg>
      <pc:sldChg chg="addSp delSp modSp del mod modNotes">
        <pc:chgData name="Edith Pacci" userId="fff6228a832b1937" providerId="LiveId" clId="{49675982-7714-4F96-B043-FA457616B406}" dt="2024-11-21T05:15:25.859" v="10074" actId="2696"/>
        <pc:sldMkLst>
          <pc:docMk/>
          <pc:sldMk cId="983817043" sldId="437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2" creationId="{41C87734-C65A-C757-F503-EE522F913A2F}"/>
          </ac:spMkLst>
        </pc:spChg>
        <pc:spChg chg="mod">
          <ac:chgData name="Edith Pacci" userId="fff6228a832b1937" providerId="LiveId" clId="{49675982-7714-4F96-B043-FA457616B406}" dt="2024-11-21T05:06:00.324" v="9848" actId="1076"/>
          <ac:spMkLst>
            <pc:docMk/>
            <pc:sldMk cId="983817043" sldId="437"/>
            <ac:spMk id="3" creationId="{2AA95F81-32CD-D533-37ED-BCE250799362}"/>
          </ac:spMkLst>
        </pc:spChg>
        <pc:spChg chg="add del mod">
          <ac:chgData name="Edith Pacci" userId="fff6228a832b1937" providerId="LiveId" clId="{49675982-7714-4F96-B043-FA457616B406}" dt="2024-11-21T05:06:58.110" v="9863" actId="478"/>
          <ac:spMkLst>
            <pc:docMk/>
            <pc:sldMk cId="983817043" sldId="437"/>
            <ac:spMk id="5" creationId="{8DCE2F22-FD5A-D30D-A227-A58CCE89895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8" creationId="{7A739B0E-CD23-5B63-20FB-183400C1940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73" creationId="{14035B44-9204-427C-98D0-75678B980CE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74" creationId="{755FDC7E-5938-4B4B-8877-06EE01FCDBC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75" creationId="{F0437E65-E6AA-41CB-8690-97980FE0D42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77" creationId="{FB081D04-EE00-42EF-BBFB-68467361380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78" creationId="{12B7F571-868C-421B-8A57-6196C8124CA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79" creationId="{7E4953C7-80FE-46D4-A354-20321F42111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80" creationId="{C60293D3-71F6-45CD-890F-E68F81CDD9D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81" creationId="{940865AC-2494-4A34-80AC-0D78FE9C50D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82" creationId="{E8206DC4-8F5A-4192-BB5B-39A4A2CDDD4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83" creationId="{1851F69F-8755-4226-9A81-C27799E32B8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84" creationId="{D85B97EF-28BC-441A-9EBB-81EF34094A7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85" creationId="{7C68D975-1EC2-4BFA-811D-0454109E3B2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86" creationId="{251959DD-2AB4-4342-8A28-A252939263F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87" creationId="{785D37AB-3782-4D04-A998-0C126E1BDFF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88" creationId="{9313ACA4-E3EA-43A3-822B-DD5DF119D13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89" creationId="{5A98D1AB-DF34-414B-9696-4B671EC20B9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90" creationId="{8153A7D0-F980-48CC-B318-806C679F486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91" creationId="{96E44097-7726-43F7-9E27-8BD5BCF89A0B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92" creationId="{65B28630-DA3C-4E4C-94ED-0ED8F353C05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93" creationId="{1686151F-4919-4A15-9EC3-0329453ED63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96" creationId="{9971A5E3-BBAD-4023-B07C-7FBC4202D8A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97" creationId="{FC05BA5F-5BBE-4BFA-A313-1554762332C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98" creationId="{5275B948-0170-4286-84CE-04CA461F274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03" creationId="{5820E53A-A780-41CF-9B04-52B707A5680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04" creationId="{9A337230-F2D4-4984-B33B-BD5732CA7FB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05" creationId="{150374BA-0847-4D86-BDAD-B3616B48ACB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06" creationId="{756B05EF-64B2-4E1A-BEE2-2C91CEE448F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07" creationId="{8EAC8528-3758-4668-AC4F-7A1ED80AA9BD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08" creationId="{9C60E31E-3A6D-4751-A2B9-6D6BBD3F42F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09" creationId="{BDA3DA6A-3268-4B0F-AEE7-DAA73B1F398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10" creationId="{2998BF04-8D3F-4A2A-99F5-4CA4E8CEAC7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11" creationId="{0634B53A-D297-4948-A6D6-F6A97EA30254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12" creationId="{4E8DB691-0BA0-400D-800A-75BC377428E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13" creationId="{AFAFDDA3-AC41-4CF2-94B8-57BB1C5E5C23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14" creationId="{4A15B2B0-A771-4DFA-9D23-CB066DAE79A8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15" creationId="{6181A0C3-EE79-45C0-B2F7-3EFDF30C92A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16" creationId="{15E0117B-FD22-48B9-9C77-A8B559036E3F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17" creationId="{8E85FCEE-A313-4486-8C87-02810F69308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18" creationId="{1C675BF2-101E-485B-8567-6DAC3E2E562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19" creationId="{FB45911A-8248-42F7-B3EB-A00DB572005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20" creationId="{5BB462F8-D1E7-49F8-BC68-C084D693D1F7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21" creationId="{A42670A7-31BD-4399-A52B-58F7DC2CD85E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22" creationId="{9A3D52C0-9637-4872-BE90-954269A9711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23" creationId="{3C8A97F0-11E5-4091-BFF3-12036C2E2435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62" creationId="{3F0EF991-E8E2-4486-80F2-A9E03DA18DD2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64" creationId="{59C0AD34-689A-4954-B857-28A56A031CCA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66" creationId="{0D46847E-DF7B-4BE5-BA10-97AFF961CC86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67" creationId="{227E50E2-800F-4574-8926-D1DB68914B2C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983817043" sldId="437"/>
            <ac:spMk id="168" creationId="{7DC56226-648F-4399-93F6-94D24B604695}"/>
          </ac:spMkLst>
        </pc:s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983817043" sldId="437"/>
            <ac:grpSpMk id="161" creationId="{AE19E2D2-078B-459F-A431-2037B063FDF3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983817043" sldId="437"/>
            <ac:grpSpMk id="163" creationId="{E10C7CFA-FC7F-479C-9026-39109C0B5967}"/>
          </ac:grpSpMkLst>
        </pc:grpChg>
        <pc:grpChg chg="mod">
          <ac:chgData name="Edith Pacci" userId="fff6228a832b1937" providerId="LiveId" clId="{49675982-7714-4F96-B043-FA457616B406}" dt="2024-11-21T01:11:49.999" v="0"/>
          <ac:grpSpMkLst>
            <pc:docMk/>
            <pc:sldMk cId="983817043" sldId="437"/>
            <ac:grpSpMk id="165" creationId="{2EF251E5-B061-410C-B249-58C6857613E1}"/>
          </ac:grpSpMkLst>
        </pc:grpChg>
        <pc:picChg chg="add mod ord">
          <ac:chgData name="Edith Pacci" userId="fff6228a832b1937" providerId="LiveId" clId="{49675982-7714-4F96-B043-FA457616B406}" dt="2024-11-21T05:07:56.918" v="9871" actId="167"/>
          <ac:picMkLst>
            <pc:docMk/>
            <pc:sldMk cId="983817043" sldId="437"/>
            <ac:picMk id="6" creationId="{6CE0ACAE-904D-945A-451E-A1D8B734F3B9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983817043" sldId="437"/>
            <ac:picMk id="11" creationId="{3D51689B-8171-AE89-062B-E3E91FE26C08}"/>
          </ac:picMkLst>
        </pc:picChg>
        <pc:picChg chg="mod">
          <ac:chgData name="Edith Pacci" userId="fff6228a832b1937" providerId="LiveId" clId="{49675982-7714-4F96-B043-FA457616B406}" dt="2024-11-21T01:11:49.999" v="0"/>
          <ac:picMkLst>
            <pc:docMk/>
            <pc:sldMk cId="983817043" sldId="437"/>
            <ac:picMk id="12" creationId="{D0343609-EE28-0A58-93BF-CAA21C55D03C}"/>
          </ac:picMkLst>
        </pc:picChg>
        <pc:picChg chg="del mod">
          <ac:chgData name="Edith Pacci" userId="fff6228a832b1937" providerId="LiveId" clId="{49675982-7714-4F96-B043-FA457616B406}" dt="2024-11-21T05:06:04.626" v="9849" actId="478"/>
          <ac:picMkLst>
            <pc:docMk/>
            <pc:sldMk cId="983817043" sldId="437"/>
            <ac:picMk id="67" creationId="{B5DEAEF8-43B7-DE39-85A8-FADF6FD72F10}"/>
          </ac:picMkLst>
        </pc:picChg>
      </pc:sldChg>
      <pc:sldChg chg="modSp del">
        <pc:chgData name="Edith Pacci" userId="fff6228a832b1937" providerId="LiveId" clId="{49675982-7714-4F96-B043-FA457616B406}" dt="2024-11-21T05:04:23.062" v="9840" actId="2696"/>
        <pc:sldMkLst>
          <pc:docMk/>
          <pc:sldMk cId="1408870558" sldId="438"/>
        </pc:sldMkLst>
        <pc:spChg chg="mod">
          <ac:chgData name="Edith Pacci" userId="fff6228a832b1937" providerId="LiveId" clId="{49675982-7714-4F96-B043-FA457616B406}" dt="2024-11-21T01:11:49.999" v="0"/>
          <ac:spMkLst>
            <pc:docMk/>
            <pc:sldMk cId="1408870558" sldId="438"/>
            <ac:spMk id="4" creationId="{82402496-3000-8CA2-3A2A-967F437A8001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408870558" sldId="438"/>
            <ac:spMk id="5" creationId="{DF09E9E7-BB00-08CD-5B8C-6BFA6DF97C49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k cId="1408870558" sldId="438"/>
            <ac:spMk id="6" creationId="{A49ACEEE-0674-FAA7-4F16-4362E9C56A9E}"/>
          </ac:spMkLst>
        </pc:spChg>
      </pc:sldChg>
      <pc:sldChg chg="addSp delSp modSp new mod delAnim modAnim">
        <pc:chgData name="Edith Pacci" userId="fff6228a832b1937" providerId="LiveId" clId="{49675982-7714-4F96-B043-FA457616B406}" dt="2024-11-21T02:27:33.491" v="1260"/>
        <pc:sldMkLst>
          <pc:docMk/>
          <pc:sldMk cId="500310624" sldId="439"/>
        </pc:sldMkLst>
        <pc:spChg chg="mod">
          <ac:chgData name="Edith Pacci" userId="fff6228a832b1937" providerId="LiveId" clId="{49675982-7714-4F96-B043-FA457616B406}" dt="2024-11-21T02:20:51.649" v="1109" actId="5793"/>
          <ac:spMkLst>
            <pc:docMk/>
            <pc:sldMk cId="500310624" sldId="439"/>
            <ac:spMk id="2" creationId="{94CB3F3B-B48A-41CA-FE65-CA5C3FEA244A}"/>
          </ac:spMkLst>
        </pc:spChg>
        <pc:spChg chg="del">
          <ac:chgData name="Edith Pacci" userId="fff6228a832b1937" providerId="LiveId" clId="{49675982-7714-4F96-B043-FA457616B406}" dt="2024-11-21T02:21:12.465" v="1110" actId="478"/>
          <ac:spMkLst>
            <pc:docMk/>
            <pc:sldMk cId="500310624" sldId="439"/>
            <ac:spMk id="3" creationId="{AD516FAD-B908-18EB-DD47-EB0BBDC6B2BC}"/>
          </ac:spMkLst>
        </pc:spChg>
        <pc:spChg chg="add mod">
          <ac:chgData name="Edith Pacci" userId="fff6228a832b1937" providerId="LiveId" clId="{49675982-7714-4F96-B043-FA457616B406}" dt="2024-11-21T02:21:54.605" v="1120" actId="14100"/>
          <ac:spMkLst>
            <pc:docMk/>
            <pc:sldMk cId="500310624" sldId="439"/>
            <ac:spMk id="4" creationId="{2C77152A-0B6C-20AD-2165-AF419972344C}"/>
          </ac:spMkLst>
        </pc:spChg>
        <pc:spChg chg="add del mod">
          <ac:chgData name="Edith Pacci" userId="fff6228a832b1937" providerId="LiveId" clId="{49675982-7714-4F96-B043-FA457616B406}" dt="2024-11-21T02:21:45.259" v="1117" actId="478"/>
          <ac:spMkLst>
            <pc:docMk/>
            <pc:sldMk cId="500310624" sldId="439"/>
            <ac:spMk id="5" creationId="{CADF9072-A687-3D77-6505-800DC65D6A0D}"/>
          </ac:spMkLst>
        </pc:spChg>
        <pc:spChg chg="add del mod">
          <ac:chgData name="Edith Pacci" userId="fff6228a832b1937" providerId="LiveId" clId="{49675982-7714-4F96-B043-FA457616B406}" dt="2024-11-21T02:21:47.280" v="1118" actId="478"/>
          <ac:spMkLst>
            <pc:docMk/>
            <pc:sldMk cId="500310624" sldId="439"/>
            <ac:spMk id="6" creationId="{747919DE-8583-6D16-7908-6443054FC2B6}"/>
          </ac:spMkLst>
        </pc:spChg>
        <pc:spChg chg="add mod">
          <ac:chgData name="Edith Pacci" userId="fff6228a832b1937" providerId="LiveId" clId="{49675982-7714-4F96-B043-FA457616B406}" dt="2024-11-21T02:21:29.693" v="1115" actId="1076"/>
          <ac:spMkLst>
            <pc:docMk/>
            <pc:sldMk cId="500310624" sldId="439"/>
            <ac:spMk id="7" creationId="{13812AB8-C536-877F-63B5-7EDE04E365F0}"/>
          </ac:spMkLst>
        </pc:spChg>
        <pc:spChg chg="add mod">
          <ac:chgData name="Edith Pacci" userId="fff6228a832b1937" providerId="LiveId" clId="{49675982-7714-4F96-B043-FA457616B406}" dt="2024-11-21T02:21:58.632" v="1122" actId="1076"/>
          <ac:spMkLst>
            <pc:docMk/>
            <pc:sldMk cId="500310624" sldId="439"/>
            <ac:spMk id="8" creationId="{284C9E28-013D-77E7-706F-BFD5CD1766B1}"/>
          </ac:spMkLst>
        </pc:spChg>
        <pc:spChg chg="add mod">
          <ac:chgData name="Edith Pacci" userId="fff6228a832b1937" providerId="LiveId" clId="{49675982-7714-4F96-B043-FA457616B406}" dt="2024-11-21T02:23:49.343" v="1172" actId="14100"/>
          <ac:spMkLst>
            <pc:docMk/>
            <pc:sldMk cId="500310624" sldId="439"/>
            <ac:spMk id="12" creationId="{6909B5CA-23E6-2AB1-2942-F08CE131C6E6}"/>
          </ac:spMkLst>
        </pc:spChg>
        <pc:spChg chg="add mod">
          <ac:chgData name="Edith Pacci" userId="fff6228a832b1937" providerId="LiveId" clId="{49675982-7714-4F96-B043-FA457616B406}" dt="2024-11-21T02:24:17.519" v="1179" actId="20577"/>
          <ac:spMkLst>
            <pc:docMk/>
            <pc:sldMk cId="500310624" sldId="439"/>
            <ac:spMk id="13" creationId="{886C8764-5325-EC77-A561-583868EE40A5}"/>
          </ac:spMkLst>
        </pc:spChg>
        <pc:spChg chg="add mod">
          <ac:chgData name="Edith Pacci" userId="fff6228a832b1937" providerId="LiveId" clId="{49675982-7714-4F96-B043-FA457616B406}" dt="2024-11-21T02:24:45.175" v="1183" actId="14100"/>
          <ac:spMkLst>
            <pc:docMk/>
            <pc:sldMk cId="500310624" sldId="439"/>
            <ac:spMk id="14" creationId="{D55DA153-7EA7-53B1-2828-188CA582EC81}"/>
          </ac:spMkLst>
        </pc:spChg>
        <pc:spChg chg="add mod">
          <ac:chgData name="Edith Pacci" userId="fff6228a832b1937" providerId="LiveId" clId="{49675982-7714-4F96-B043-FA457616B406}" dt="2024-11-21T02:24:59.364" v="1185" actId="1076"/>
          <ac:spMkLst>
            <pc:docMk/>
            <pc:sldMk cId="500310624" sldId="439"/>
            <ac:spMk id="15" creationId="{E91CEE93-65A8-D403-8A80-0A4F6FC229F5}"/>
          </ac:spMkLst>
        </pc:spChg>
        <pc:spChg chg="add mod">
          <ac:chgData name="Edith Pacci" userId="fff6228a832b1937" providerId="LiveId" clId="{49675982-7714-4F96-B043-FA457616B406}" dt="2024-11-21T02:26:23.809" v="1246" actId="255"/>
          <ac:spMkLst>
            <pc:docMk/>
            <pc:sldMk cId="500310624" sldId="439"/>
            <ac:spMk id="16" creationId="{8FB92FEF-E75E-9E2D-F31A-9707E87DB525}"/>
          </ac:spMkLst>
        </pc:spChg>
        <pc:spChg chg="add mod">
          <ac:chgData name="Edith Pacci" userId="fff6228a832b1937" providerId="LiveId" clId="{49675982-7714-4F96-B043-FA457616B406}" dt="2024-11-21T02:26:16.605" v="1245" actId="255"/>
          <ac:spMkLst>
            <pc:docMk/>
            <pc:sldMk cId="500310624" sldId="439"/>
            <ac:spMk id="17" creationId="{914AB633-DB46-A6E8-EB93-A87DD6E0BE95}"/>
          </ac:spMkLst>
        </pc:spChg>
        <pc:spChg chg="add mod">
          <ac:chgData name="Edith Pacci" userId="fff6228a832b1937" providerId="LiveId" clId="{49675982-7714-4F96-B043-FA457616B406}" dt="2024-11-21T02:26:08.919" v="1244" actId="1035"/>
          <ac:spMkLst>
            <pc:docMk/>
            <pc:sldMk cId="500310624" sldId="439"/>
            <ac:spMk id="18" creationId="{3DEC1309-49EE-94CE-6BD3-A06052DE2A62}"/>
          </ac:spMkLst>
        </pc:spChg>
        <pc:picChg chg="add mod">
          <ac:chgData name="Edith Pacci" userId="fff6228a832b1937" providerId="LiveId" clId="{49675982-7714-4F96-B043-FA457616B406}" dt="2024-11-21T02:22:16.805" v="1131" actId="14100"/>
          <ac:picMkLst>
            <pc:docMk/>
            <pc:sldMk cId="500310624" sldId="439"/>
            <ac:picMk id="9" creationId="{F7E40A45-94DD-9BDF-2EFF-C9DF63DE2E94}"/>
          </ac:picMkLst>
        </pc:picChg>
        <pc:picChg chg="add mod">
          <ac:chgData name="Edith Pacci" userId="fff6228a832b1937" providerId="LiveId" clId="{49675982-7714-4F96-B043-FA457616B406}" dt="2024-11-21T02:23:00.249" v="1163" actId="1037"/>
          <ac:picMkLst>
            <pc:docMk/>
            <pc:sldMk cId="500310624" sldId="439"/>
            <ac:picMk id="10" creationId="{A9B5FB7D-D3F9-B281-981B-4B3A9BCA8669}"/>
          </ac:picMkLst>
        </pc:picChg>
        <pc:picChg chg="add mod">
          <ac:chgData name="Edith Pacci" userId="fff6228a832b1937" providerId="LiveId" clId="{49675982-7714-4F96-B043-FA457616B406}" dt="2024-11-21T02:23:14.853" v="1166" actId="14100"/>
          <ac:picMkLst>
            <pc:docMk/>
            <pc:sldMk cId="500310624" sldId="439"/>
            <ac:picMk id="11" creationId="{603465F0-99D9-F1E7-3461-3B9965792A03}"/>
          </ac:picMkLst>
        </pc:picChg>
      </pc:sldChg>
      <pc:sldChg chg="new del">
        <pc:chgData name="Edith Pacci" userId="fff6228a832b1937" providerId="LiveId" clId="{49675982-7714-4F96-B043-FA457616B406}" dt="2024-11-21T01:18:02.370" v="25" actId="2696"/>
        <pc:sldMkLst>
          <pc:docMk/>
          <pc:sldMk cId="1829651087" sldId="439"/>
        </pc:sldMkLst>
      </pc:sldChg>
      <pc:sldChg chg="addSp delSp modSp new del mod ord setBg modShow">
        <pc:chgData name="Edith Pacci" userId="fff6228a832b1937" providerId="LiveId" clId="{49675982-7714-4F96-B043-FA457616B406}" dt="2024-11-26T21:39:47.377" v="10966" actId="2696"/>
        <pc:sldMkLst>
          <pc:docMk/>
          <pc:sldMk cId="2731242425" sldId="440"/>
        </pc:sldMkLst>
        <pc:spChg chg="mod">
          <ac:chgData name="Edith Pacci" userId="fff6228a832b1937" providerId="LiveId" clId="{49675982-7714-4F96-B043-FA457616B406}" dt="2024-11-21T02:32:42.619" v="1381" actId="1036"/>
          <ac:spMkLst>
            <pc:docMk/>
            <pc:sldMk cId="2731242425" sldId="440"/>
            <ac:spMk id="2" creationId="{47512D24-1C21-BBCB-D643-487561D2EF39}"/>
          </ac:spMkLst>
        </pc:spChg>
        <pc:spChg chg="del">
          <ac:chgData name="Edith Pacci" userId="fff6228a832b1937" providerId="LiveId" clId="{49675982-7714-4F96-B043-FA457616B406}" dt="2024-11-21T02:30:02.942" v="1262" actId="26606"/>
          <ac:spMkLst>
            <pc:docMk/>
            <pc:sldMk cId="2731242425" sldId="440"/>
            <ac:spMk id="3" creationId="{4CB0D9BB-74B1-6E32-D2D9-74EC1BACD0B5}"/>
          </ac:spMkLst>
        </pc:spChg>
        <pc:spChg chg="add mod">
          <ac:chgData name="Edith Pacci" userId="fff6228a832b1937" providerId="LiveId" clId="{49675982-7714-4F96-B043-FA457616B406}" dt="2024-11-21T02:32:47.005" v="1382" actId="1076"/>
          <ac:spMkLst>
            <pc:docMk/>
            <pc:sldMk cId="2731242425" sldId="440"/>
            <ac:spMk id="5" creationId="{918281D8-17C7-D5F3-9F32-736E7B3EF337}"/>
          </ac:spMkLst>
        </pc:spChg>
        <pc:spChg chg="add">
          <ac:chgData name="Edith Pacci" userId="fff6228a832b1937" providerId="LiveId" clId="{49675982-7714-4F96-B043-FA457616B406}" dt="2024-11-21T02:30:02.942" v="1262" actId="26606"/>
          <ac:spMkLst>
            <pc:docMk/>
            <pc:sldMk cId="2731242425" sldId="440"/>
            <ac:spMk id="34" creationId="{6BDBA639-2A71-4A60-A71A-FF1836F546CE}"/>
          </ac:spMkLst>
        </pc:spChg>
        <pc:spChg chg="add">
          <ac:chgData name="Edith Pacci" userId="fff6228a832b1937" providerId="LiveId" clId="{49675982-7714-4F96-B043-FA457616B406}" dt="2024-11-21T02:30:02.942" v="1262" actId="26606"/>
          <ac:spMkLst>
            <pc:docMk/>
            <pc:sldMk cId="2731242425" sldId="440"/>
            <ac:spMk id="57" creationId="{D9C506D7-84CB-4057-A44A-465313E78538}"/>
          </ac:spMkLst>
        </pc:spChg>
        <pc:spChg chg="add">
          <ac:chgData name="Edith Pacci" userId="fff6228a832b1937" providerId="LiveId" clId="{49675982-7714-4F96-B043-FA457616B406}" dt="2024-11-21T02:30:02.942" v="1262" actId="26606"/>
          <ac:spMkLst>
            <pc:docMk/>
            <pc:sldMk cId="2731242425" sldId="440"/>
            <ac:spMk id="59" creationId="{7842FC68-61FD-4700-8A22-BB8B071884DB}"/>
          </ac:spMkLst>
        </pc:spChg>
        <pc:grpChg chg="add">
          <ac:chgData name="Edith Pacci" userId="fff6228a832b1937" providerId="LiveId" clId="{49675982-7714-4F96-B043-FA457616B406}" dt="2024-11-21T02:30:02.942" v="1262" actId="26606"/>
          <ac:grpSpMkLst>
            <pc:docMk/>
            <pc:sldMk cId="2731242425" sldId="440"/>
            <ac:grpSpMk id="8" creationId="{B529E332-1F12-4C15-9CD2-46B47C79757D}"/>
          </ac:grpSpMkLst>
        </pc:grpChg>
        <pc:grpChg chg="add">
          <ac:chgData name="Edith Pacci" userId="fff6228a832b1937" providerId="LiveId" clId="{49675982-7714-4F96-B043-FA457616B406}" dt="2024-11-21T02:30:02.942" v="1262" actId="26606"/>
          <ac:grpSpMkLst>
            <pc:docMk/>
            <pc:sldMk cId="2731242425" sldId="440"/>
            <ac:grpSpMk id="29" creationId="{0C40BBA1-E470-44B7-8606-F8BCF6B962A1}"/>
          </ac:grpSpMkLst>
        </pc:grpChg>
        <pc:grpChg chg="add">
          <ac:chgData name="Edith Pacci" userId="fff6228a832b1937" providerId="LiveId" clId="{49675982-7714-4F96-B043-FA457616B406}" dt="2024-11-21T02:30:02.942" v="1262" actId="26606"/>
          <ac:grpSpMkLst>
            <pc:docMk/>
            <pc:sldMk cId="2731242425" sldId="440"/>
            <ac:grpSpMk id="36" creationId="{5E208A8B-5EBD-4532-BE72-26414FA7CFF6}"/>
          </ac:grpSpMkLst>
        </pc:grpChg>
        <pc:picChg chg="add mod">
          <ac:chgData name="Edith Pacci" userId="fff6228a832b1937" providerId="LiveId" clId="{49675982-7714-4F96-B043-FA457616B406}" dt="2024-11-21T02:31:22.053" v="1351"/>
          <ac:picMkLst>
            <pc:docMk/>
            <pc:sldMk cId="2731242425" sldId="440"/>
            <ac:picMk id="4" creationId="{ED6A4C2D-BF1B-9BA9-C13D-FB431DB111F9}"/>
          </ac:picMkLst>
        </pc:picChg>
        <pc:picChg chg="add mod">
          <ac:chgData name="Edith Pacci" userId="fff6228a832b1937" providerId="LiveId" clId="{49675982-7714-4F96-B043-FA457616B406}" dt="2024-11-21T02:32:50.622" v="1383" actId="1076"/>
          <ac:picMkLst>
            <pc:docMk/>
            <pc:sldMk cId="2731242425" sldId="440"/>
            <ac:picMk id="6" creationId="{1A6F8DD6-A810-8259-4AFB-5B8349280BC6}"/>
          </ac:picMkLst>
        </pc:picChg>
      </pc:sldChg>
      <pc:sldChg chg="addSp delSp modSp new del mod setBg setClrOvrMap">
        <pc:chgData name="Edith Pacci" userId="fff6228a832b1937" providerId="LiveId" clId="{49675982-7714-4F96-B043-FA457616B406}" dt="2024-11-21T02:39:54.699" v="1412" actId="2696"/>
        <pc:sldMkLst>
          <pc:docMk/>
          <pc:sldMk cId="316934409" sldId="441"/>
        </pc:sldMkLst>
        <pc:spChg chg="del mod">
          <ac:chgData name="Edith Pacci" userId="fff6228a832b1937" providerId="LiveId" clId="{49675982-7714-4F96-B043-FA457616B406}" dt="2024-11-21T02:34:20.048" v="1388" actId="478"/>
          <ac:spMkLst>
            <pc:docMk/>
            <pc:sldMk cId="316934409" sldId="441"/>
            <ac:spMk id="2" creationId="{ACE79BC6-A169-F49F-4EC1-A28DB1257803}"/>
          </ac:spMkLst>
        </pc:spChg>
        <pc:spChg chg="del">
          <ac:chgData name="Edith Pacci" userId="fff6228a832b1937" providerId="LiveId" clId="{49675982-7714-4F96-B043-FA457616B406}" dt="2024-11-21T02:34:03.318" v="1385" actId="26606"/>
          <ac:spMkLst>
            <pc:docMk/>
            <pc:sldMk cId="316934409" sldId="441"/>
            <ac:spMk id="3" creationId="{63E9DE84-5C4F-A130-05C0-26EACC216CD3}"/>
          </ac:spMkLst>
        </pc:spChg>
        <pc:spChg chg="add mod ord">
          <ac:chgData name="Edith Pacci" userId="fff6228a832b1937" providerId="LiveId" clId="{49675982-7714-4F96-B043-FA457616B406}" dt="2024-11-21T02:36:40.442" v="1396" actId="26606"/>
          <ac:spMkLst>
            <pc:docMk/>
            <pc:sldMk cId="316934409" sldId="441"/>
            <ac:spMk id="4" creationId="{5118D06C-0860-877A-CAD8-C1A3361A28FA}"/>
          </ac:spMkLst>
        </pc:spChg>
        <pc:spChg chg="add del">
          <ac:chgData name="Edith Pacci" userId="fff6228a832b1937" providerId="LiveId" clId="{49675982-7714-4F96-B043-FA457616B406}" dt="2024-11-21T02:34:27.688" v="1389" actId="26606"/>
          <ac:spMkLst>
            <pc:docMk/>
            <pc:sldMk cId="316934409" sldId="441"/>
            <ac:spMk id="34" creationId="{10CE3618-1D7A-4256-B2AF-9DB692996C65}"/>
          </ac:spMkLst>
        </pc:spChg>
        <pc:spChg chg="add del">
          <ac:chgData name="Edith Pacci" userId="fff6228a832b1937" providerId="LiveId" clId="{49675982-7714-4F96-B043-FA457616B406}" dt="2024-11-21T02:34:27.688" v="1389" actId="26606"/>
          <ac:spMkLst>
            <pc:docMk/>
            <pc:sldMk cId="316934409" sldId="441"/>
            <ac:spMk id="57" creationId="{3F39476B-1A6D-47CB-AC7A-FB87EF003323}"/>
          </ac:spMkLst>
        </pc:spChg>
        <pc:spChg chg="add del">
          <ac:chgData name="Edith Pacci" userId="fff6228a832b1937" providerId="LiveId" clId="{49675982-7714-4F96-B043-FA457616B406}" dt="2024-11-21T02:35:32.579" v="1392" actId="26606"/>
          <ac:spMkLst>
            <pc:docMk/>
            <pc:sldMk cId="316934409" sldId="441"/>
            <ac:spMk id="62" creationId="{10CE3618-1D7A-4256-B2AF-9DB692996C65}"/>
          </ac:spMkLst>
        </pc:spChg>
        <pc:spChg chg="add del">
          <ac:chgData name="Edith Pacci" userId="fff6228a832b1937" providerId="LiveId" clId="{49675982-7714-4F96-B043-FA457616B406}" dt="2024-11-21T02:35:32.579" v="1392" actId="26606"/>
          <ac:spMkLst>
            <pc:docMk/>
            <pc:sldMk cId="316934409" sldId="441"/>
            <ac:spMk id="87" creationId="{3F39476B-1A6D-47CB-AC7A-FB87EF003323}"/>
          </ac:spMkLst>
        </pc:spChg>
        <pc:spChg chg="add del">
          <ac:chgData name="Edith Pacci" userId="fff6228a832b1937" providerId="LiveId" clId="{49675982-7714-4F96-B043-FA457616B406}" dt="2024-11-21T02:35:50.980" v="1395" actId="26606"/>
          <ac:spMkLst>
            <pc:docMk/>
            <pc:sldMk cId="316934409" sldId="441"/>
            <ac:spMk id="92" creationId="{A3BAF07C-C39E-42EB-BB22-8D46691D9735}"/>
          </ac:spMkLst>
        </pc:spChg>
        <pc:spChg chg="add del">
          <ac:chgData name="Edith Pacci" userId="fff6228a832b1937" providerId="LiveId" clId="{49675982-7714-4F96-B043-FA457616B406}" dt="2024-11-21T02:36:40.442" v="1396" actId="26606"/>
          <ac:spMkLst>
            <pc:docMk/>
            <pc:sldMk cId="316934409" sldId="441"/>
            <ac:spMk id="118" creationId="{A3BAF07C-C39E-42EB-BB22-8D46691D9735}"/>
          </ac:spMkLst>
        </pc:spChg>
        <pc:spChg chg="add">
          <ac:chgData name="Edith Pacci" userId="fff6228a832b1937" providerId="LiveId" clId="{49675982-7714-4F96-B043-FA457616B406}" dt="2024-11-21T02:36:40.442" v="1396" actId="26606"/>
          <ac:spMkLst>
            <pc:docMk/>
            <pc:sldMk cId="316934409" sldId="441"/>
            <ac:spMk id="144" creationId="{AC3963D2-4659-4AC3-A92B-2ED27539889D}"/>
          </ac:spMkLst>
        </pc:spChg>
        <pc:spChg chg="add">
          <ac:chgData name="Edith Pacci" userId="fff6228a832b1937" providerId="LiveId" clId="{49675982-7714-4F96-B043-FA457616B406}" dt="2024-11-21T02:36:40.442" v="1396" actId="26606"/>
          <ac:spMkLst>
            <pc:docMk/>
            <pc:sldMk cId="316934409" sldId="441"/>
            <ac:spMk id="174" creationId="{FFAD3DA0-93BE-472D-AE9D-B01286CFD2EA}"/>
          </ac:spMkLst>
        </pc:spChg>
        <pc:grpChg chg="add del">
          <ac:chgData name="Edith Pacci" userId="fff6228a832b1937" providerId="LiveId" clId="{49675982-7714-4F96-B043-FA457616B406}" dt="2024-11-21T02:34:27.688" v="1389" actId="26606"/>
          <ac:grpSpMkLst>
            <pc:docMk/>
            <pc:sldMk cId="316934409" sldId="441"/>
            <ac:grpSpMk id="8" creationId="{B529E332-1F12-4C15-9CD2-46B47C79757D}"/>
          </ac:grpSpMkLst>
        </pc:grpChg>
        <pc:grpChg chg="add del">
          <ac:chgData name="Edith Pacci" userId="fff6228a832b1937" providerId="LiveId" clId="{49675982-7714-4F96-B043-FA457616B406}" dt="2024-11-21T02:34:27.688" v="1389" actId="26606"/>
          <ac:grpSpMkLst>
            <pc:docMk/>
            <pc:sldMk cId="316934409" sldId="441"/>
            <ac:grpSpMk id="29" creationId="{0C40BBA1-E470-44B7-8606-F8BCF6B962A1}"/>
          </ac:grpSpMkLst>
        </pc:grpChg>
        <pc:grpChg chg="add del">
          <ac:chgData name="Edith Pacci" userId="fff6228a832b1937" providerId="LiveId" clId="{49675982-7714-4F96-B043-FA457616B406}" dt="2024-11-21T02:34:27.688" v="1389" actId="26606"/>
          <ac:grpSpMkLst>
            <pc:docMk/>
            <pc:sldMk cId="316934409" sldId="441"/>
            <ac:grpSpMk id="36" creationId="{D91A9185-A7D5-460B-98BC-0BF2EBD3EEBE}"/>
          </ac:grpSpMkLst>
        </pc:grpChg>
        <pc:grpChg chg="add del">
          <ac:chgData name="Edith Pacci" userId="fff6228a832b1937" providerId="LiveId" clId="{49675982-7714-4F96-B043-FA457616B406}" dt="2024-11-21T02:35:32.579" v="1392" actId="26606"/>
          <ac:grpSpMkLst>
            <pc:docMk/>
            <pc:sldMk cId="316934409" sldId="441"/>
            <ac:grpSpMk id="64" creationId="{B984687B-789E-453B-921F-7804CCA6BA01}"/>
          </ac:grpSpMkLst>
        </pc:grpChg>
        <pc:grpChg chg="add del">
          <ac:chgData name="Edith Pacci" userId="fff6228a832b1937" providerId="LiveId" clId="{49675982-7714-4F96-B043-FA457616B406}" dt="2024-11-21T02:35:50.980" v="1395" actId="26606"/>
          <ac:grpSpMkLst>
            <pc:docMk/>
            <pc:sldMk cId="316934409" sldId="441"/>
            <ac:grpSpMk id="94" creationId="{D8E9CF54-0466-4261-9E62-0249E60E1886}"/>
          </ac:grpSpMkLst>
        </pc:grpChg>
        <pc:grpChg chg="add del">
          <ac:chgData name="Edith Pacci" userId="fff6228a832b1937" providerId="LiveId" clId="{49675982-7714-4F96-B043-FA457616B406}" dt="2024-11-21T02:36:40.442" v="1396" actId="26606"/>
          <ac:grpSpMkLst>
            <pc:docMk/>
            <pc:sldMk cId="316934409" sldId="441"/>
            <ac:grpSpMk id="120" creationId="{D8E9CF54-0466-4261-9E62-0249E60E1886}"/>
          </ac:grpSpMkLst>
        </pc:grpChg>
        <pc:grpChg chg="add">
          <ac:chgData name="Edith Pacci" userId="fff6228a832b1937" providerId="LiveId" clId="{49675982-7714-4F96-B043-FA457616B406}" dt="2024-11-21T02:36:40.442" v="1396" actId="26606"/>
          <ac:grpSpMkLst>
            <pc:docMk/>
            <pc:sldMk cId="316934409" sldId="441"/>
            <ac:grpSpMk id="146" creationId="{977CD8B0-64E4-498D-8D68-BE36F593D837}"/>
          </ac:grpSpMkLst>
        </pc:grpChg>
        <pc:grpChg chg="add">
          <ac:chgData name="Edith Pacci" userId="fff6228a832b1937" providerId="LiveId" clId="{49675982-7714-4F96-B043-FA457616B406}" dt="2024-11-21T02:36:40.442" v="1396" actId="26606"/>
          <ac:grpSpMkLst>
            <pc:docMk/>
            <pc:sldMk cId="316934409" sldId="441"/>
            <ac:grpSpMk id="169" creationId="{9F1B7BDE-9617-4AAB-9D4A-22DBEC3A36FB}"/>
          </ac:grpSpMkLst>
        </pc:grpChg>
        <pc:picChg chg="add del mod">
          <ac:chgData name="Edith Pacci" userId="fff6228a832b1937" providerId="LiveId" clId="{49675982-7714-4F96-B043-FA457616B406}" dt="2024-11-21T02:36:44.747" v="1397" actId="478"/>
          <ac:picMkLst>
            <pc:docMk/>
            <pc:sldMk cId="316934409" sldId="441"/>
            <ac:picMk id="5" creationId="{E8865DAE-A941-B7F2-2840-7C7E655F50B2}"/>
          </ac:picMkLst>
        </pc:picChg>
        <pc:picChg chg="add mod">
          <ac:chgData name="Edith Pacci" userId="fff6228a832b1937" providerId="LiveId" clId="{49675982-7714-4F96-B043-FA457616B406}" dt="2024-11-21T02:37:09.598" v="1400" actId="1076"/>
          <ac:picMkLst>
            <pc:docMk/>
            <pc:sldMk cId="316934409" sldId="441"/>
            <ac:picMk id="6" creationId="{83B00423-0116-49CE-262B-10377962BE28}"/>
          </ac:picMkLst>
        </pc:picChg>
      </pc:sldChg>
      <pc:sldChg chg="addSp delSp modSp new mod setBg">
        <pc:chgData name="Edith Pacci" userId="fff6228a832b1937" providerId="LiveId" clId="{49675982-7714-4F96-B043-FA457616B406}" dt="2024-11-21T02:47:03.254" v="1707" actId="14100"/>
        <pc:sldMkLst>
          <pc:docMk/>
          <pc:sldMk cId="177865548" sldId="442"/>
        </pc:sldMkLst>
        <pc:spChg chg="del mod">
          <ac:chgData name="Edith Pacci" userId="fff6228a832b1937" providerId="LiveId" clId="{49675982-7714-4F96-B043-FA457616B406}" dt="2024-11-21T02:39:11.622" v="1409" actId="478"/>
          <ac:spMkLst>
            <pc:docMk/>
            <pc:sldMk cId="177865548" sldId="442"/>
            <ac:spMk id="2" creationId="{9C9156E9-CC93-67FF-10AA-4AB5D18DA8C4}"/>
          </ac:spMkLst>
        </pc:spChg>
        <pc:spChg chg="del mod">
          <ac:chgData name="Edith Pacci" userId="fff6228a832b1937" providerId="LiveId" clId="{49675982-7714-4F96-B043-FA457616B406}" dt="2024-11-21T02:38:03.245" v="1403"/>
          <ac:spMkLst>
            <pc:docMk/>
            <pc:sldMk cId="177865548" sldId="442"/>
            <ac:spMk id="3" creationId="{C6233866-7537-612F-C6AB-38CB2BBD3411}"/>
          </ac:spMkLst>
        </pc:spChg>
        <pc:spChg chg="add mod">
          <ac:chgData name="Edith Pacci" userId="fff6228a832b1937" providerId="LiveId" clId="{49675982-7714-4F96-B043-FA457616B406}" dt="2024-11-21T02:41:12.283" v="1418" actId="26606"/>
          <ac:spMkLst>
            <pc:docMk/>
            <pc:sldMk cId="177865548" sldId="442"/>
            <ac:spMk id="5" creationId="{EB4140FB-9C00-006B-1664-4C0D687F1487}"/>
          </ac:spMkLst>
        </pc:spChg>
        <pc:spChg chg="add mod">
          <ac:chgData name="Edith Pacci" userId="fff6228a832b1937" providerId="LiveId" clId="{49675982-7714-4F96-B043-FA457616B406}" dt="2024-11-21T02:46:47.181" v="1706" actId="1076"/>
          <ac:spMkLst>
            <pc:docMk/>
            <pc:sldMk cId="177865548" sldId="442"/>
            <ac:spMk id="6" creationId="{34E3099E-8FE2-57A5-A026-6AB859981BDF}"/>
          </ac:spMkLst>
        </pc:spChg>
        <pc:spChg chg="add del">
          <ac:chgData name="Edith Pacci" userId="fff6228a832b1937" providerId="LiveId" clId="{49675982-7714-4F96-B043-FA457616B406}" dt="2024-11-21T02:41:12.283" v="1418" actId="26606"/>
          <ac:spMkLst>
            <pc:docMk/>
            <pc:sldMk cId="177865548" sldId="442"/>
            <ac:spMk id="8" creationId="{D75627FE-0AC5-4349-AC08-45A58BEC9B8C}"/>
          </ac:spMkLst>
        </pc:spChg>
        <pc:spChg chg="add del">
          <ac:chgData name="Edith Pacci" userId="fff6228a832b1937" providerId="LiveId" clId="{49675982-7714-4F96-B043-FA457616B406}" dt="2024-11-21T02:41:12.283" v="1418" actId="26606"/>
          <ac:spMkLst>
            <pc:docMk/>
            <pc:sldMk cId="177865548" sldId="442"/>
            <ac:spMk id="33" creationId="{BC2574CF-1D35-4994-87BD-5A3378E1AB34}"/>
          </ac:spMkLst>
        </pc:spChg>
        <pc:spChg chg="add mod">
          <ac:chgData name="Edith Pacci" userId="fff6228a832b1937" providerId="LiveId" clId="{49675982-7714-4F96-B043-FA457616B406}" dt="2024-11-21T02:47:03.254" v="1707" actId="14100"/>
          <ac:spMkLst>
            <pc:docMk/>
            <pc:sldMk cId="177865548" sldId="442"/>
            <ac:spMk id="39" creationId="{4B7F1B41-EB39-9BD6-778A-6A286CCCC7A4}"/>
          </ac:spMkLst>
        </pc:spChg>
        <pc:spChg chg="add">
          <ac:chgData name="Edith Pacci" userId="fff6228a832b1937" providerId="LiveId" clId="{49675982-7714-4F96-B043-FA457616B406}" dt="2024-11-21T02:41:12.283" v="1418" actId="26606"/>
          <ac:spMkLst>
            <pc:docMk/>
            <pc:sldMk cId="177865548" sldId="442"/>
            <ac:spMk id="42" creationId="{AC3963D2-4659-4AC3-A92B-2ED27539889D}"/>
          </ac:spMkLst>
        </pc:spChg>
        <pc:spChg chg="add">
          <ac:chgData name="Edith Pacci" userId="fff6228a832b1937" providerId="LiveId" clId="{49675982-7714-4F96-B043-FA457616B406}" dt="2024-11-21T02:41:12.283" v="1418" actId="26606"/>
          <ac:spMkLst>
            <pc:docMk/>
            <pc:sldMk cId="177865548" sldId="442"/>
            <ac:spMk id="72" creationId="{FFAD3DA0-93BE-472D-AE9D-B01286CFD2EA}"/>
          </ac:spMkLst>
        </pc:spChg>
        <pc:grpChg chg="add del">
          <ac:chgData name="Edith Pacci" userId="fff6228a832b1937" providerId="LiveId" clId="{49675982-7714-4F96-B043-FA457616B406}" dt="2024-11-21T02:41:12.283" v="1418" actId="26606"/>
          <ac:grpSpMkLst>
            <pc:docMk/>
            <pc:sldMk cId="177865548" sldId="442"/>
            <ac:grpSpMk id="10" creationId="{F87AAF7B-2090-475D-9C3E-FDC03DD87A88}"/>
          </ac:grpSpMkLst>
        </pc:grpChg>
        <pc:grpChg chg="add">
          <ac:chgData name="Edith Pacci" userId="fff6228a832b1937" providerId="LiveId" clId="{49675982-7714-4F96-B043-FA457616B406}" dt="2024-11-21T02:41:12.283" v="1418" actId="26606"/>
          <ac:grpSpMkLst>
            <pc:docMk/>
            <pc:sldMk cId="177865548" sldId="442"/>
            <ac:grpSpMk id="44" creationId="{977CD8B0-64E4-498D-8D68-BE36F593D837}"/>
          </ac:grpSpMkLst>
        </pc:grpChg>
        <pc:grpChg chg="add">
          <ac:chgData name="Edith Pacci" userId="fff6228a832b1937" providerId="LiveId" clId="{49675982-7714-4F96-B043-FA457616B406}" dt="2024-11-21T02:41:12.283" v="1418" actId="26606"/>
          <ac:grpSpMkLst>
            <pc:docMk/>
            <pc:sldMk cId="177865548" sldId="442"/>
            <ac:grpSpMk id="67" creationId="{9F1B7BDE-9617-4AAB-9D4A-22DBEC3A36FB}"/>
          </ac:grpSpMkLst>
        </pc:grpChg>
        <pc:picChg chg="add mod ord">
          <ac:chgData name="Edith Pacci" userId="fff6228a832b1937" providerId="LiveId" clId="{49675982-7714-4F96-B043-FA457616B406}" dt="2024-11-21T02:46:22.781" v="1702" actId="14100"/>
          <ac:picMkLst>
            <pc:docMk/>
            <pc:sldMk cId="177865548" sldId="442"/>
            <ac:picMk id="4" creationId="{E7E5CC29-D39E-AEF4-3275-0C883075DF57}"/>
          </ac:picMkLst>
        </pc:picChg>
        <pc:cxnChg chg="add del">
          <ac:chgData name="Edith Pacci" userId="fff6228a832b1937" providerId="LiveId" clId="{49675982-7714-4F96-B043-FA457616B406}" dt="2024-11-21T02:41:12.283" v="1418" actId="26606"/>
          <ac:cxnSpMkLst>
            <pc:docMk/>
            <pc:sldMk cId="177865548" sldId="442"/>
            <ac:cxnSpMk id="35" creationId="{68B6AB33-DFE6-4FE4-94FE-C9E25424AD16}"/>
          </ac:cxnSpMkLst>
        </pc:cxnChg>
      </pc:sldChg>
      <pc:sldChg chg="addSp delSp modSp new mod setBg">
        <pc:chgData name="Edith Pacci" userId="fff6228a832b1937" providerId="LiveId" clId="{49675982-7714-4F96-B043-FA457616B406}" dt="2024-11-21T02:56:29.277" v="2128" actId="1076"/>
        <pc:sldMkLst>
          <pc:docMk/>
          <pc:sldMk cId="3773403168" sldId="443"/>
        </pc:sldMkLst>
        <pc:spChg chg="mod">
          <ac:chgData name="Edith Pacci" userId="fff6228a832b1937" providerId="LiveId" clId="{49675982-7714-4F96-B043-FA457616B406}" dt="2024-11-21T02:55:17.973" v="2026" actId="255"/>
          <ac:spMkLst>
            <pc:docMk/>
            <pc:sldMk cId="3773403168" sldId="443"/>
            <ac:spMk id="2" creationId="{BFD5B341-A39F-40DF-9B7D-68E5FF260C79}"/>
          </ac:spMkLst>
        </pc:spChg>
        <pc:spChg chg="mod">
          <ac:chgData name="Edith Pacci" userId="fff6228a832b1937" providerId="LiveId" clId="{49675982-7714-4F96-B043-FA457616B406}" dt="2024-11-21T02:54:37.622" v="2006" actId="20577"/>
          <ac:spMkLst>
            <pc:docMk/>
            <pc:sldMk cId="3773403168" sldId="443"/>
            <ac:spMk id="3" creationId="{EE3E3D45-DB55-4B1E-2CC1-7711F3766AF6}"/>
          </ac:spMkLst>
        </pc:spChg>
        <pc:spChg chg="add del mod">
          <ac:chgData name="Edith Pacci" userId="fff6228a832b1937" providerId="LiveId" clId="{49675982-7714-4F96-B043-FA457616B406}" dt="2024-11-21T02:55:28.486" v="2029"/>
          <ac:spMkLst>
            <pc:docMk/>
            <pc:sldMk cId="3773403168" sldId="443"/>
            <ac:spMk id="4" creationId="{DE239BAA-221F-9F19-F0FD-580CC4FF9B36}"/>
          </ac:spMkLst>
        </pc:spChg>
        <pc:spChg chg="add mod">
          <ac:chgData name="Edith Pacci" userId="fff6228a832b1937" providerId="LiveId" clId="{49675982-7714-4F96-B043-FA457616B406}" dt="2024-11-21T02:56:29.277" v="2128" actId="1076"/>
          <ac:spMkLst>
            <pc:docMk/>
            <pc:sldMk cId="3773403168" sldId="443"/>
            <ac:spMk id="5" creationId="{73CB7A45-884C-35AC-FE2B-8C36AC019D23}"/>
          </ac:spMkLst>
        </pc:spChg>
        <pc:spChg chg="add del">
          <ac:chgData name="Edith Pacci" userId="fff6228a832b1937" providerId="LiveId" clId="{49675982-7714-4F96-B043-FA457616B406}" dt="2024-11-21T02:50:38.232" v="1750" actId="26606"/>
          <ac:spMkLst>
            <pc:docMk/>
            <pc:sldMk cId="3773403168" sldId="443"/>
            <ac:spMk id="8" creationId="{EDB4298B-514D-4087-BFCF-5E0B7C9A9979}"/>
          </ac:spMkLst>
        </pc:spChg>
        <pc:spChg chg="add">
          <ac:chgData name="Edith Pacci" userId="fff6228a832b1937" providerId="LiveId" clId="{49675982-7714-4F96-B043-FA457616B406}" dt="2024-11-21T02:50:38.232" v="1750" actId="26606"/>
          <ac:spMkLst>
            <pc:docMk/>
            <pc:sldMk cId="3773403168" sldId="443"/>
            <ac:spMk id="36" creationId="{10CE3618-1D7A-4256-B2AF-9DB692996C65}"/>
          </ac:spMkLst>
        </pc:spChg>
        <pc:spChg chg="add">
          <ac:chgData name="Edith Pacci" userId="fff6228a832b1937" providerId="LiveId" clId="{49675982-7714-4F96-B043-FA457616B406}" dt="2024-11-21T02:50:38.232" v="1750" actId="26606"/>
          <ac:spMkLst>
            <pc:docMk/>
            <pc:sldMk cId="3773403168" sldId="443"/>
            <ac:spMk id="61" creationId="{3F39476B-1A6D-47CB-AC7A-FB87EF003323}"/>
          </ac:spMkLst>
        </pc:spChg>
        <pc:grpChg chg="add del">
          <ac:chgData name="Edith Pacci" userId="fff6228a832b1937" providerId="LiveId" clId="{49675982-7714-4F96-B043-FA457616B406}" dt="2024-11-21T02:50:38.232" v="1750" actId="26606"/>
          <ac:grpSpMkLst>
            <pc:docMk/>
            <pc:sldMk cId="3773403168" sldId="443"/>
            <ac:grpSpMk id="10" creationId="{04250D78-05C1-41CC-8744-FF361296252F}"/>
          </ac:grpSpMkLst>
        </pc:grpChg>
        <pc:grpChg chg="add">
          <ac:chgData name="Edith Pacci" userId="fff6228a832b1937" providerId="LiveId" clId="{49675982-7714-4F96-B043-FA457616B406}" dt="2024-11-21T02:50:38.232" v="1750" actId="26606"/>
          <ac:grpSpMkLst>
            <pc:docMk/>
            <pc:sldMk cId="3773403168" sldId="443"/>
            <ac:grpSpMk id="38" creationId="{B984687B-789E-453B-921F-7804CCA6BA01}"/>
          </ac:grpSpMkLst>
        </pc:grpChg>
      </pc:sldChg>
      <pc:sldChg chg="new del">
        <pc:chgData name="Edith Pacci" userId="fff6228a832b1937" providerId="LiveId" clId="{49675982-7714-4F96-B043-FA457616B406}" dt="2024-11-21T02:48:56.063" v="1732" actId="2696"/>
        <pc:sldMkLst>
          <pc:docMk/>
          <pc:sldMk cId="3978532736" sldId="443"/>
        </pc:sldMkLst>
      </pc:sldChg>
      <pc:sldChg chg="addSp modSp new mod setBg modNotesTx">
        <pc:chgData name="Edith Pacci" userId="fff6228a832b1937" providerId="LiveId" clId="{49675982-7714-4F96-B043-FA457616B406}" dt="2024-11-21T03:09:05.065" v="2864" actId="20577"/>
        <pc:sldMkLst>
          <pc:docMk/>
          <pc:sldMk cId="4130186609" sldId="444"/>
        </pc:sldMkLst>
        <pc:spChg chg="mod">
          <ac:chgData name="Edith Pacci" userId="fff6228a832b1937" providerId="LiveId" clId="{49675982-7714-4F96-B043-FA457616B406}" dt="2024-11-21T03:03:07.393" v="2358" actId="20577"/>
          <ac:spMkLst>
            <pc:docMk/>
            <pc:sldMk cId="4130186609" sldId="444"/>
            <ac:spMk id="2" creationId="{74C8C7A8-1291-8460-AF39-A496C578A72F}"/>
          </ac:spMkLst>
        </pc:spChg>
        <pc:spChg chg="mod ord">
          <ac:chgData name="Edith Pacci" userId="fff6228a832b1937" providerId="LiveId" clId="{49675982-7714-4F96-B043-FA457616B406}" dt="2024-11-21T03:07:25.532" v="2826" actId="1036"/>
          <ac:spMkLst>
            <pc:docMk/>
            <pc:sldMk cId="4130186609" sldId="444"/>
            <ac:spMk id="3" creationId="{815B5BE6-E60B-665F-6CAA-57C597A5EE67}"/>
          </ac:spMkLst>
        </pc:spChg>
        <pc:spChg chg="add">
          <ac:chgData name="Edith Pacci" userId="fff6228a832b1937" providerId="LiveId" clId="{49675982-7714-4F96-B043-FA457616B406}" dt="2024-11-21T03:02:17.924" v="2280" actId="26606"/>
          <ac:spMkLst>
            <pc:docMk/>
            <pc:sldMk cId="4130186609" sldId="444"/>
            <ac:spMk id="9" creationId="{B60B5995-5863-433A-BD78-B159F305FD8F}"/>
          </ac:spMkLst>
        </pc:spChg>
        <pc:spChg chg="add">
          <ac:chgData name="Edith Pacci" userId="fff6228a832b1937" providerId="LiveId" clId="{49675982-7714-4F96-B043-FA457616B406}" dt="2024-11-21T03:02:17.924" v="2280" actId="26606"/>
          <ac:spMkLst>
            <pc:docMk/>
            <pc:sldMk cId="4130186609" sldId="444"/>
            <ac:spMk id="34" creationId="{E972DE0D-2E53-4159-ABD3-C601524262C2}"/>
          </ac:spMkLst>
        </pc:spChg>
        <pc:grpChg chg="add">
          <ac:chgData name="Edith Pacci" userId="fff6228a832b1937" providerId="LiveId" clId="{49675982-7714-4F96-B043-FA457616B406}" dt="2024-11-21T03:02:17.924" v="2280" actId="26606"/>
          <ac:grpSpMkLst>
            <pc:docMk/>
            <pc:sldMk cId="4130186609" sldId="444"/>
            <ac:grpSpMk id="11" creationId="{CB83A1FE-CD2B-4685-8958-324103F588B9}"/>
          </ac:grpSpMkLst>
        </pc:grpChg>
        <pc:picChg chg="add mod">
          <ac:chgData name="Edith Pacci" userId="fff6228a832b1937" providerId="LiveId" clId="{49675982-7714-4F96-B043-FA457616B406}" dt="2024-11-21T03:02:41.885" v="2284" actId="14100"/>
          <ac:picMkLst>
            <pc:docMk/>
            <pc:sldMk cId="4130186609" sldId="444"/>
            <ac:picMk id="4" creationId="{1DCE12B9-281A-B878-5274-EA6C62257616}"/>
          </ac:picMkLst>
        </pc:picChg>
      </pc:sldChg>
      <pc:sldChg chg="addSp delSp modSp new del mod setBg">
        <pc:chgData name="Edith Pacci" userId="fff6228a832b1937" providerId="LiveId" clId="{49675982-7714-4F96-B043-FA457616B406}" dt="2024-11-21T03:16:56.641" v="2906" actId="2696"/>
        <pc:sldMkLst>
          <pc:docMk/>
          <pc:sldMk cId="3632477353" sldId="445"/>
        </pc:sldMkLst>
        <pc:spChg chg="mod ord">
          <ac:chgData name="Edith Pacci" userId="fff6228a832b1937" providerId="LiveId" clId="{49675982-7714-4F96-B043-FA457616B406}" dt="2024-11-21T03:11:47.363" v="2884" actId="20577"/>
          <ac:spMkLst>
            <pc:docMk/>
            <pc:sldMk cId="3632477353" sldId="445"/>
            <ac:spMk id="2" creationId="{F7AB8E41-1CF6-4443-C834-718AE03BF6C7}"/>
          </ac:spMkLst>
        </pc:spChg>
        <pc:spChg chg="del">
          <ac:chgData name="Edith Pacci" userId="fff6228a832b1937" providerId="LiveId" clId="{49675982-7714-4F96-B043-FA457616B406}" dt="2024-11-21T03:11:34.087" v="2867" actId="26606"/>
          <ac:spMkLst>
            <pc:docMk/>
            <pc:sldMk cId="3632477353" sldId="445"/>
            <ac:spMk id="3" creationId="{4CD64FBC-BB0E-2D0E-7D42-118C0D27475F}"/>
          </ac:spMkLst>
        </pc:spChg>
        <pc:spChg chg="add del mod">
          <ac:chgData name="Edith Pacci" userId="fff6228a832b1937" providerId="LiveId" clId="{49675982-7714-4F96-B043-FA457616B406}" dt="2024-11-21T03:15:38.778" v="2890"/>
          <ac:spMkLst>
            <pc:docMk/>
            <pc:sldMk cId="3632477353" sldId="445"/>
            <ac:spMk id="5" creationId="{BE9C6FC5-8377-BC99-E68A-780045A9F977}"/>
          </ac:spMkLst>
        </pc:spChg>
        <pc:spChg chg="add">
          <ac:chgData name="Edith Pacci" userId="fff6228a832b1937" providerId="LiveId" clId="{49675982-7714-4F96-B043-FA457616B406}" dt="2024-11-21T03:11:34.087" v="2867" actId="26606"/>
          <ac:spMkLst>
            <pc:docMk/>
            <pc:sldMk cId="3632477353" sldId="445"/>
            <ac:spMk id="35" creationId="{D7861870-6A8E-4DDD-8DE2-909CFFBD3AF8}"/>
          </ac:spMkLst>
        </pc:spChg>
        <pc:spChg chg="add">
          <ac:chgData name="Edith Pacci" userId="fff6228a832b1937" providerId="LiveId" clId="{49675982-7714-4F96-B043-FA457616B406}" dt="2024-11-21T03:11:34.087" v="2867" actId="26606"/>
          <ac:spMkLst>
            <pc:docMk/>
            <pc:sldMk cId="3632477353" sldId="445"/>
            <ac:spMk id="58" creationId="{636734CA-7DEB-4ADB-B824-0E93650EADF9}"/>
          </ac:spMkLst>
        </pc:spChg>
        <pc:grpChg chg="add">
          <ac:chgData name="Edith Pacci" userId="fff6228a832b1937" providerId="LiveId" clId="{49675982-7714-4F96-B043-FA457616B406}" dt="2024-11-21T03:11:34.087" v="2867" actId="26606"/>
          <ac:grpSpMkLst>
            <pc:docMk/>
            <pc:sldMk cId="3632477353" sldId="445"/>
            <ac:grpSpMk id="9" creationId="{5D307D92-1B71-4BC9-9CC2-651007D6DFA8}"/>
          </ac:grpSpMkLst>
        </pc:grpChg>
        <pc:grpChg chg="add">
          <ac:chgData name="Edith Pacci" userId="fff6228a832b1937" providerId="LiveId" clId="{49675982-7714-4F96-B043-FA457616B406}" dt="2024-11-21T03:11:34.087" v="2867" actId="26606"/>
          <ac:grpSpMkLst>
            <pc:docMk/>
            <pc:sldMk cId="3632477353" sldId="445"/>
            <ac:grpSpMk id="30" creationId="{7A654156-2BF2-421C-9490-638BE7162257}"/>
          </ac:grpSpMkLst>
        </pc:grpChg>
        <pc:grpChg chg="add">
          <ac:chgData name="Edith Pacci" userId="fff6228a832b1937" providerId="LiveId" clId="{49675982-7714-4F96-B043-FA457616B406}" dt="2024-11-21T03:11:34.087" v="2867" actId="26606"/>
          <ac:grpSpMkLst>
            <pc:docMk/>
            <pc:sldMk cId="3632477353" sldId="445"/>
            <ac:grpSpMk id="37" creationId="{0E655274-3DE0-4DF9-B537-2873BEFDF0C4}"/>
          </ac:grpSpMkLst>
        </pc:grpChg>
        <pc:grpChg chg="add">
          <ac:chgData name="Edith Pacci" userId="fff6228a832b1937" providerId="LiveId" clId="{49675982-7714-4F96-B043-FA457616B406}" dt="2024-11-21T03:11:34.087" v="2867" actId="26606"/>
          <ac:grpSpMkLst>
            <pc:docMk/>
            <pc:sldMk cId="3632477353" sldId="445"/>
            <ac:grpSpMk id="60" creationId="{DE625A4C-E525-4DF0-9380-249F5C8AB10E}"/>
          </ac:grpSpMkLst>
        </pc:grpChg>
        <pc:picChg chg="add mod">
          <ac:chgData name="Edith Pacci" userId="fff6228a832b1937" providerId="LiveId" clId="{49675982-7714-4F96-B043-FA457616B406}" dt="2024-11-21T03:11:34.087" v="2867" actId="26606"/>
          <ac:picMkLst>
            <pc:docMk/>
            <pc:sldMk cId="3632477353" sldId="445"/>
            <ac:picMk id="4" creationId="{7231B0A5-CD6B-6C19-DC97-04F117A6DC93}"/>
          </ac:picMkLst>
        </pc:picChg>
        <pc:picChg chg="add">
          <ac:chgData name="Edith Pacci" userId="fff6228a832b1937" providerId="LiveId" clId="{49675982-7714-4F96-B043-FA457616B406}" dt="2024-11-21T03:13:44.570" v="2886" actId="22"/>
          <ac:picMkLst>
            <pc:docMk/>
            <pc:sldMk cId="3632477353" sldId="445"/>
            <ac:picMk id="7" creationId="{F0A3EC1C-E409-BBB3-3910-AF093C2ED506}"/>
          </ac:picMkLst>
        </pc:picChg>
        <pc:picChg chg="add mod">
          <ac:chgData name="Edith Pacci" userId="fff6228a832b1937" providerId="LiveId" clId="{49675982-7714-4F96-B043-FA457616B406}" dt="2024-11-21T03:15:10.283" v="2887"/>
          <ac:picMkLst>
            <pc:docMk/>
            <pc:sldMk cId="3632477353" sldId="445"/>
            <ac:picMk id="8" creationId="{E6996A53-1ACF-94DF-EDBF-354C0433389C}"/>
          </ac:picMkLst>
        </pc:picChg>
        <pc:picChg chg="add mod">
          <ac:chgData name="Edith Pacci" userId="fff6228a832b1937" providerId="LiveId" clId="{49675982-7714-4F96-B043-FA457616B406}" dt="2024-11-21T03:15:23.079" v="2888"/>
          <ac:picMkLst>
            <pc:docMk/>
            <pc:sldMk cId="3632477353" sldId="445"/>
            <ac:picMk id="29" creationId="{2135ED1F-4D78-96EC-1179-70E5AD00FD0F}"/>
          </ac:picMkLst>
        </pc:picChg>
      </pc:sldChg>
      <pc:sldChg chg="addSp delSp modSp new mod setBg modNotesTx">
        <pc:chgData name="Edith Pacci" userId="fff6228a832b1937" providerId="LiveId" clId="{49675982-7714-4F96-B043-FA457616B406}" dt="2024-11-21T03:31:20.424" v="3695" actId="6549"/>
        <pc:sldMkLst>
          <pc:docMk/>
          <pc:sldMk cId="3903925898" sldId="446"/>
        </pc:sldMkLst>
        <pc:spChg chg="del mod">
          <ac:chgData name="Edith Pacci" userId="fff6228a832b1937" providerId="LiveId" clId="{49675982-7714-4F96-B043-FA457616B406}" dt="2024-11-21T03:15:58.236" v="2894" actId="478"/>
          <ac:spMkLst>
            <pc:docMk/>
            <pc:sldMk cId="3903925898" sldId="446"/>
            <ac:spMk id="2" creationId="{64D37F25-5206-F931-FF4C-2A9EAA1E2BD1}"/>
          </ac:spMkLst>
        </pc:spChg>
        <pc:spChg chg="del mod">
          <ac:chgData name="Edith Pacci" userId="fff6228a832b1937" providerId="LiveId" clId="{49675982-7714-4F96-B043-FA457616B406}" dt="2024-11-21T03:15:53.664" v="2893" actId="26606"/>
          <ac:spMkLst>
            <pc:docMk/>
            <pc:sldMk cId="3903925898" sldId="446"/>
            <ac:spMk id="3" creationId="{C8002473-D3E3-FA4A-0D2C-B64985CDF7E2}"/>
          </ac:spMkLst>
        </pc:spChg>
        <pc:spChg chg="add mod">
          <ac:chgData name="Edith Pacci" userId="fff6228a832b1937" providerId="LiveId" clId="{49675982-7714-4F96-B043-FA457616B406}" dt="2024-11-21T03:31:20.424" v="3695" actId="6549"/>
          <ac:spMkLst>
            <pc:docMk/>
            <pc:sldMk cId="3903925898" sldId="446"/>
            <ac:spMk id="7" creationId="{6A15FA4F-1F4E-6610-B5F3-8909D2B546D8}"/>
          </ac:spMkLst>
        </pc:spChg>
        <pc:spChg chg="add del">
          <ac:chgData name="Edith Pacci" userId="fff6228a832b1937" providerId="LiveId" clId="{49675982-7714-4F96-B043-FA457616B406}" dt="2024-11-21T03:15:53.664" v="2893" actId="26606"/>
          <ac:spMkLst>
            <pc:docMk/>
            <pc:sldMk cId="3903925898" sldId="446"/>
            <ac:spMk id="8" creationId="{0B487B9B-1F18-4BAD-87BB-DECED122E45B}"/>
          </ac:spMkLst>
        </pc:spChg>
        <pc:spChg chg="add del mod">
          <ac:chgData name="Edith Pacci" userId="fff6228a832b1937" providerId="LiveId" clId="{49675982-7714-4F96-B043-FA457616B406}" dt="2024-11-21T03:19:04.371" v="2938"/>
          <ac:spMkLst>
            <pc:docMk/>
            <pc:sldMk cId="3903925898" sldId="446"/>
            <ac:spMk id="9" creationId="{BD4FEC99-9DE2-94E0-58D8-BF3703FB0EAC}"/>
          </ac:spMkLst>
        </pc:spChg>
        <pc:spChg chg="add del">
          <ac:chgData name="Edith Pacci" userId="fff6228a832b1937" providerId="LiveId" clId="{49675982-7714-4F96-B043-FA457616B406}" dt="2024-11-21T03:15:53.664" v="2893" actId="26606"/>
          <ac:spMkLst>
            <pc:docMk/>
            <pc:sldMk cId="3903925898" sldId="446"/>
            <ac:spMk id="10" creationId="{0CFCC8E5-9FDD-47FB-BE3E-C83C681C902E}"/>
          </ac:spMkLst>
        </pc:spChg>
        <pc:spChg chg="add del mod">
          <ac:chgData name="Edith Pacci" userId="fff6228a832b1937" providerId="LiveId" clId="{49675982-7714-4F96-B043-FA457616B406}" dt="2024-11-21T03:22:41.722" v="3339" actId="478"/>
          <ac:spMkLst>
            <pc:docMk/>
            <pc:sldMk cId="3903925898" sldId="446"/>
            <ac:spMk id="11" creationId="{205FFFB5-7301-B64A-ED5D-73C52C22EBD1}"/>
          </ac:spMkLst>
        </pc:spChg>
        <pc:spChg chg="add mod">
          <ac:chgData name="Edith Pacci" userId="fff6228a832b1937" providerId="LiveId" clId="{49675982-7714-4F96-B043-FA457616B406}" dt="2024-11-21T03:22:52.846" v="3341" actId="1076"/>
          <ac:spMkLst>
            <pc:docMk/>
            <pc:sldMk cId="3903925898" sldId="446"/>
            <ac:spMk id="12" creationId="{9DAB34CF-C186-526D-DCDA-46F7969A6AE5}"/>
          </ac:spMkLst>
        </pc:spChg>
        <pc:spChg chg="add mod ord">
          <ac:chgData name="Edith Pacci" userId="fff6228a832b1937" providerId="LiveId" clId="{49675982-7714-4F96-B043-FA457616B406}" dt="2024-11-21T03:23:35.798" v="3376" actId="1036"/>
          <ac:spMkLst>
            <pc:docMk/>
            <pc:sldMk cId="3903925898" sldId="446"/>
            <ac:spMk id="13" creationId="{99D579A8-B12A-3FCD-0ED7-AE1ED7EAAC19}"/>
          </ac:spMkLst>
        </pc:spChg>
        <pc:spChg chg="add mod">
          <ac:chgData name="Edith Pacci" userId="fff6228a832b1937" providerId="LiveId" clId="{49675982-7714-4F96-B043-FA457616B406}" dt="2024-11-21T03:28:51.742" v="3585" actId="2085"/>
          <ac:spMkLst>
            <pc:docMk/>
            <pc:sldMk cId="3903925898" sldId="446"/>
            <ac:spMk id="40" creationId="{DFC5635D-585B-3677-5A9D-1DAB874FAA8F}"/>
          </ac:spMkLst>
        </pc:spChg>
        <pc:spChg chg="add">
          <ac:chgData name="Edith Pacci" userId="fff6228a832b1937" providerId="LiveId" clId="{49675982-7714-4F96-B043-FA457616B406}" dt="2024-11-21T03:15:53.664" v="2893" actId="26606"/>
          <ac:spMkLst>
            <pc:docMk/>
            <pc:sldMk cId="3903925898" sldId="446"/>
            <ac:spMk id="41" creationId="{10CE3618-1D7A-4256-B2AF-9DB692996C65}"/>
          </ac:spMkLst>
        </pc:spChg>
        <pc:spChg chg="add">
          <ac:chgData name="Edith Pacci" userId="fff6228a832b1937" providerId="LiveId" clId="{49675982-7714-4F96-B043-FA457616B406}" dt="2024-11-21T03:15:53.664" v="2893" actId="26606"/>
          <ac:spMkLst>
            <pc:docMk/>
            <pc:sldMk cId="3903925898" sldId="446"/>
            <ac:spMk id="64" creationId="{3F39476B-1A6D-47CB-AC7A-FB87EF003323}"/>
          </ac:spMkLst>
        </pc:spChg>
        <pc:grpChg chg="add">
          <ac:chgData name="Edith Pacci" userId="fff6228a832b1937" providerId="LiveId" clId="{49675982-7714-4F96-B043-FA457616B406}" dt="2024-11-21T03:15:53.664" v="2893" actId="26606"/>
          <ac:grpSpMkLst>
            <pc:docMk/>
            <pc:sldMk cId="3903925898" sldId="446"/>
            <ac:grpSpMk id="15" creationId="{B529E332-1F12-4C15-9CD2-46B47C79757D}"/>
          </ac:grpSpMkLst>
        </pc:grpChg>
        <pc:grpChg chg="add">
          <ac:chgData name="Edith Pacci" userId="fff6228a832b1937" providerId="LiveId" clId="{49675982-7714-4F96-B043-FA457616B406}" dt="2024-11-21T03:15:53.664" v="2893" actId="26606"/>
          <ac:grpSpMkLst>
            <pc:docMk/>
            <pc:sldMk cId="3903925898" sldId="446"/>
            <ac:grpSpMk id="36" creationId="{0C40BBA1-E470-44B7-8606-F8BCF6B962A1}"/>
          </ac:grpSpMkLst>
        </pc:grpChg>
        <pc:grpChg chg="add">
          <ac:chgData name="Edith Pacci" userId="fff6228a832b1937" providerId="LiveId" clId="{49675982-7714-4F96-B043-FA457616B406}" dt="2024-11-21T03:15:53.664" v="2893" actId="26606"/>
          <ac:grpSpMkLst>
            <pc:docMk/>
            <pc:sldMk cId="3903925898" sldId="446"/>
            <ac:grpSpMk id="43" creationId="{D91A9185-A7D5-460B-98BC-0BF2EBD3EEBE}"/>
          </ac:grpSpMkLst>
        </pc:grpChg>
        <pc:picChg chg="add mod">
          <ac:chgData name="Edith Pacci" userId="fff6228a832b1937" providerId="LiveId" clId="{49675982-7714-4F96-B043-FA457616B406}" dt="2024-11-21T03:28:10.277" v="3578" actId="1076"/>
          <ac:picMkLst>
            <pc:docMk/>
            <pc:sldMk cId="3903925898" sldId="446"/>
            <ac:picMk id="4" creationId="{6976AD3F-A72C-0E89-B078-43316BA9524E}"/>
          </ac:picMkLst>
        </pc:picChg>
        <pc:picChg chg="add del mod">
          <ac:chgData name="Edith Pacci" userId="fff6228a832b1937" providerId="LiveId" clId="{49675982-7714-4F96-B043-FA457616B406}" dt="2024-11-21T03:19:04.368" v="2936" actId="478"/>
          <ac:picMkLst>
            <pc:docMk/>
            <pc:sldMk cId="3903925898" sldId="446"/>
            <ac:picMk id="5" creationId="{E9305001-F309-A69C-8C37-6E1DB190CAF9}"/>
          </ac:picMkLst>
        </pc:picChg>
        <pc:picChg chg="add mod">
          <ac:chgData name="Edith Pacci" userId="fff6228a832b1937" providerId="LiveId" clId="{49675982-7714-4F96-B043-FA457616B406}" dt="2024-11-21T03:25:04.310" v="3442" actId="1037"/>
          <ac:picMkLst>
            <pc:docMk/>
            <pc:sldMk cId="3903925898" sldId="446"/>
            <ac:picMk id="6" creationId="{18E9772C-BE1F-BD69-E4F1-C525A967B2E1}"/>
          </ac:picMkLst>
        </pc:picChg>
        <pc:picChg chg="add mod modCrop">
          <ac:chgData name="Edith Pacci" userId="fff6228a832b1937" providerId="LiveId" clId="{49675982-7714-4F96-B043-FA457616B406}" dt="2024-11-21T03:26:20.691" v="3527" actId="1037"/>
          <ac:picMkLst>
            <pc:docMk/>
            <pc:sldMk cId="3903925898" sldId="446"/>
            <ac:picMk id="14" creationId="{0DE6D475-5F38-3534-7C30-EF6AF90725DD}"/>
          </ac:picMkLst>
        </pc:picChg>
        <pc:picChg chg="add mod">
          <ac:chgData name="Edith Pacci" userId="fff6228a832b1937" providerId="LiveId" clId="{49675982-7714-4F96-B043-FA457616B406}" dt="2024-11-21T03:25:16.286" v="3443" actId="14100"/>
          <ac:picMkLst>
            <pc:docMk/>
            <pc:sldMk cId="3903925898" sldId="446"/>
            <ac:picMk id="35" creationId="{1B5E2C77-45A7-7FB5-92C1-A7074F535D2A}"/>
          </ac:picMkLst>
        </pc:picChg>
      </pc:sldChg>
      <pc:sldChg chg="addSp delSp modSp add mod">
        <pc:chgData name="Edith Pacci" userId="fff6228a832b1937" providerId="LiveId" clId="{49675982-7714-4F96-B043-FA457616B406}" dt="2024-11-21T03:37:44.302" v="4089" actId="14100"/>
        <pc:sldMkLst>
          <pc:docMk/>
          <pc:sldMk cId="1165259199" sldId="447"/>
        </pc:sldMkLst>
        <pc:spChg chg="add del mod">
          <ac:chgData name="Edith Pacci" userId="fff6228a832b1937" providerId="LiveId" clId="{49675982-7714-4F96-B043-FA457616B406}" dt="2024-11-21T03:33:48.442" v="3760" actId="478"/>
          <ac:spMkLst>
            <pc:docMk/>
            <pc:sldMk cId="1165259199" sldId="447"/>
            <ac:spMk id="3" creationId="{119BB774-DB58-6714-082F-BBA39CCD190E}"/>
          </ac:spMkLst>
        </pc:spChg>
        <pc:spChg chg="mod">
          <ac:chgData name="Edith Pacci" userId="fff6228a832b1937" providerId="LiveId" clId="{49675982-7714-4F96-B043-FA457616B406}" dt="2024-11-21T03:36:02.917" v="3806" actId="1076"/>
          <ac:spMkLst>
            <pc:docMk/>
            <pc:sldMk cId="1165259199" sldId="447"/>
            <ac:spMk id="7" creationId="{38013BAB-2A27-2683-3CC6-C9B0B3761D14}"/>
          </ac:spMkLst>
        </pc:spChg>
        <pc:spChg chg="add mod">
          <ac:chgData name="Edith Pacci" userId="fff6228a832b1937" providerId="LiveId" clId="{49675982-7714-4F96-B043-FA457616B406}" dt="2024-11-21T03:37:44.302" v="4089" actId="14100"/>
          <ac:spMkLst>
            <pc:docMk/>
            <pc:sldMk cId="1165259199" sldId="447"/>
            <ac:spMk id="10" creationId="{F569D1D5-1EB4-8A57-A646-BA0615DB41EC}"/>
          </ac:spMkLst>
        </pc:spChg>
        <pc:spChg chg="del mod">
          <ac:chgData name="Edith Pacci" userId="fff6228a832b1937" providerId="LiveId" clId="{49675982-7714-4F96-B043-FA457616B406}" dt="2024-11-21T03:34:11.059" v="3762" actId="478"/>
          <ac:spMkLst>
            <pc:docMk/>
            <pc:sldMk cId="1165259199" sldId="447"/>
            <ac:spMk id="12" creationId="{B9C1489E-C9B8-30DE-87FC-6DF3B3DDBA74}"/>
          </ac:spMkLst>
        </pc:spChg>
        <pc:spChg chg="del">
          <ac:chgData name="Edith Pacci" userId="fff6228a832b1937" providerId="LiveId" clId="{49675982-7714-4F96-B043-FA457616B406}" dt="2024-11-21T03:33:42.711" v="3758" actId="478"/>
          <ac:spMkLst>
            <pc:docMk/>
            <pc:sldMk cId="1165259199" sldId="447"/>
            <ac:spMk id="13" creationId="{E9D04748-3E63-4AA8-B244-868B10AA4D1B}"/>
          </ac:spMkLst>
        </pc:spChg>
        <pc:picChg chg="del">
          <ac:chgData name="Edith Pacci" userId="fff6228a832b1937" providerId="LiveId" clId="{49675982-7714-4F96-B043-FA457616B406}" dt="2024-11-21T03:33:32.368" v="3752" actId="478"/>
          <ac:picMkLst>
            <pc:docMk/>
            <pc:sldMk cId="1165259199" sldId="447"/>
            <ac:picMk id="4" creationId="{2C13813D-0802-6AC6-9306-B5D5DCF8AE55}"/>
          </ac:picMkLst>
        </pc:picChg>
        <pc:picChg chg="add del mod">
          <ac:chgData name="Edith Pacci" userId="fff6228a832b1937" providerId="LiveId" clId="{49675982-7714-4F96-B043-FA457616B406}" dt="2024-11-21T03:34:39.216" v="3765" actId="478"/>
          <ac:picMkLst>
            <pc:docMk/>
            <pc:sldMk cId="1165259199" sldId="447"/>
            <ac:picMk id="5" creationId="{E7A142D3-56A1-0B4E-01C6-94C8B2119F96}"/>
          </ac:picMkLst>
        </pc:picChg>
        <pc:picChg chg="del">
          <ac:chgData name="Edith Pacci" userId="fff6228a832b1937" providerId="LiveId" clId="{49675982-7714-4F96-B043-FA457616B406}" dt="2024-11-21T03:33:40.347" v="3755" actId="478"/>
          <ac:picMkLst>
            <pc:docMk/>
            <pc:sldMk cId="1165259199" sldId="447"/>
            <ac:picMk id="6" creationId="{C5FA4665-40B9-BF3E-8F89-F1A1F951AE11}"/>
          </ac:picMkLst>
        </pc:picChg>
        <pc:picChg chg="add mod">
          <ac:chgData name="Edith Pacci" userId="fff6228a832b1937" providerId="LiveId" clId="{49675982-7714-4F96-B043-FA457616B406}" dt="2024-11-21T03:36:08.933" v="3807" actId="1076"/>
          <ac:picMkLst>
            <pc:docMk/>
            <pc:sldMk cId="1165259199" sldId="447"/>
            <ac:picMk id="8" creationId="{F72F0287-C1BA-E082-0B22-DFC8043FAD38}"/>
          </ac:picMkLst>
        </pc:picChg>
        <pc:picChg chg="add mod">
          <ac:chgData name="Edith Pacci" userId="fff6228a832b1937" providerId="LiveId" clId="{49675982-7714-4F96-B043-FA457616B406}" dt="2024-11-21T03:35:50.462" v="3805" actId="1038"/>
          <ac:picMkLst>
            <pc:docMk/>
            <pc:sldMk cId="1165259199" sldId="447"/>
            <ac:picMk id="9" creationId="{856299FD-FA4D-5B03-52AA-E9D0B78B95DF}"/>
          </ac:picMkLst>
        </pc:picChg>
        <pc:picChg chg="del">
          <ac:chgData name="Edith Pacci" userId="fff6228a832b1937" providerId="LiveId" clId="{49675982-7714-4F96-B043-FA457616B406}" dt="2024-11-21T03:33:41.718" v="3757" actId="478"/>
          <ac:picMkLst>
            <pc:docMk/>
            <pc:sldMk cId="1165259199" sldId="447"/>
            <ac:picMk id="14" creationId="{08A8FD1B-29A1-5A79-383F-C41A87F9841C}"/>
          </ac:picMkLst>
        </pc:picChg>
        <pc:picChg chg="del">
          <ac:chgData name="Edith Pacci" userId="fff6228a832b1937" providerId="LiveId" clId="{49675982-7714-4F96-B043-FA457616B406}" dt="2024-11-21T03:33:41.034" v="3756" actId="478"/>
          <ac:picMkLst>
            <pc:docMk/>
            <pc:sldMk cId="1165259199" sldId="447"/>
            <ac:picMk id="35" creationId="{60CFCD20-041D-982A-33EC-37500660CCCB}"/>
          </ac:picMkLst>
        </pc:picChg>
      </pc:sldChg>
      <pc:sldChg chg="addSp delSp modSp add mod modNotesTx">
        <pc:chgData name="Edith Pacci" userId="fff6228a832b1937" providerId="LiveId" clId="{49675982-7714-4F96-B043-FA457616B406}" dt="2024-11-21T03:45:03.894" v="4693" actId="1036"/>
        <pc:sldMkLst>
          <pc:docMk/>
          <pc:sldMk cId="2861784989" sldId="448"/>
        </pc:sldMkLst>
        <pc:spChg chg="add del mod">
          <ac:chgData name="Edith Pacci" userId="fff6228a832b1937" providerId="LiveId" clId="{49675982-7714-4F96-B043-FA457616B406}" dt="2024-11-21T03:40:18.929" v="4387" actId="478"/>
          <ac:spMkLst>
            <pc:docMk/>
            <pc:sldMk cId="2861784989" sldId="448"/>
            <ac:spMk id="2" creationId="{BC9D49B9-3E7D-6C05-D373-31A2722036BA}"/>
          </ac:spMkLst>
        </pc:spChg>
        <pc:spChg chg="add del mod">
          <ac:chgData name="Edith Pacci" userId="fff6228a832b1937" providerId="LiveId" clId="{49675982-7714-4F96-B043-FA457616B406}" dt="2024-11-21T03:41:04.915" v="4534" actId="478"/>
          <ac:spMkLst>
            <pc:docMk/>
            <pc:sldMk cId="2861784989" sldId="448"/>
            <ac:spMk id="3" creationId="{074F4DEA-020F-45B5-2698-8885C4BB3611}"/>
          </ac:spMkLst>
        </pc:spChg>
        <pc:spChg chg="add mod">
          <ac:chgData name="Edith Pacci" userId="fff6228a832b1937" providerId="LiveId" clId="{49675982-7714-4F96-B043-FA457616B406}" dt="2024-11-21T03:45:00.571" v="4686" actId="1036"/>
          <ac:spMkLst>
            <pc:docMk/>
            <pc:sldMk cId="2861784989" sldId="448"/>
            <ac:spMk id="4" creationId="{C7E7B024-5A5B-0A1A-488F-FCBC7641FB93}"/>
          </ac:spMkLst>
        </pc:spChg>
        <pc:spChg chg="add mod">
          <ac:chgData name="Edith Pacci" userId="fff6228a832b1937" providerId="LiveId" clId="{49675982-7714-4F96-B043-FA457616B406}" dt="2024-11-21T03:44:52.326" v="4668" actId="1035"/>
          <ac:spMkLst>
            <pc:docMk/>
            <pc:sldMk cId="2861784989" sldId="448"/>
            <ac:spMk id="5" creationId="{462B730E-D48E-3A18-56C6-68FA053D7222}"/>
          </ac:spMkLst>
        </pc:spChg>
        <pc:spChg chg="add mod">
          <ac:chgData name="Edith Pacci" userId="fff6228a832b1937" providerId="LiveId" clId="{49675982-7714-4F96-B043-FA457616B406}" dt="2024-11-21T03:44:52.326" v="4668" actId="1035"/>
          <ac:spMkLst>
            <pc:docMk/>
            <pc:sldMk cId="2861784989" sldId="448"/>
            <ac:spMk id="6" creationId="{6CE9CE93-8549-2DDF-35DA-06F9CB669E28}"/>
          </ac:spMkLst>
        </pc:spChg>
        <pc:spChg chg="mod">
          <ac:chgData name="Edith Pacci" userId="fff6228a832b1937" providerId="LiveId" clId="{49675982-7714-4F96-B043-FA457616B406}" dt="2024-11-21T03:43:00.421" v="4563" actId="1076"/>
          <ac:spMkLst>
            <pc:docMk/>
            <pc:sldMk cId="2861784989" sldId="448"/>
            <ac:spMk id="7" creationId="{147BCBA9-5003-5166-EAA7-5531B39EE037}"/>
          </ac:spMkLst>
        </pc:spChg>
        <pc:spChg chg="del mod">
          <ac:chgData name="Edith Pacci" userId="fff6228a832b1937" providerId="LiveId" clId="{49675982-7714-4F96-B043-FA457616B406}" dt="2024-11-21T03:44:42.865" v="4652" actId="478"/>
          <ac:spMkLst>
            <pc:docMk/>
            <pc:sldMk cId="2861784989" sldId="448"/>
            <ac:spMk id="10" creationId="{76407198-58E1-7520-0CA5-BBEBAEF7EA8D}"/>
          </ac:spMkLst>
        </pc:spChg>
        <pc:spChg chg="add mod">
          <ac:chgData name="Edith Pacci" userId="fff6228a832b1937" providerId="LiveId" clId="{49675982-7714-4F96-B043-FA457616B406}" dt="2024-11-21T03:45:00.571" v="4686" actId="1036"/>
          <ac:spMkLst>
            <pc:docMk/>
            <pc:sldMk cId="2861784989" sldId="448"/>
            <ac:spMk id="11" creationId="{9B265E98-52DA-8D3C-C37D-0D002908FC7F}"/>
          </ac:spMkLst>
        </pc:spChg>
        <pc:spChg chg="add mod">
          <ac:chgData name="Edith Pacci" userId="fff6228a832b1937" providerId="LiveId" clId="{49675982-7714-4F96-B043-FA457616B406}" dt="2024-11-21T03:45:00.571" v="4686" actId="1036"/>
          <ac:spMkLst>
            <pc:docMk/>
            <pc:sldMk cId="2861784989" sldId="448"/>
            <ac:spMk id="12" creationId="{E9C19AD2-44C8-8C89-32D6-2E222D93B495}"/>
          </ac:spMkLst>
        </pc:spChg>
        <pc:spChg chg="add mod">
          <ac:chgData name="Edith Pacci" userId="fff6228a832b1937" providerId="LiveId" clId="{49675982-7714-4F96-B043-FA457616B406}" dt="2024-11-21T03:45:00.571" v="4686" actId="1036"/>
          <ac:spMkLst>
            <pc:docMk/>
            <pc:sldMk cId="2861784989" sldId="448"/>
            <ac:spMk id="13" creationId="{296D20CA-5FD7-C2B2-5F0A-1BC21B3BCA3F}"/>
          </ac:spMkLst>
        </pc:spChg>
        <pc:spChg chg="add mod">
          <ac:chgData name="Edith Pacci" userId="fff6228a832b1937" providerId="LiveId" clId="{49675982-7714-4F96-B043-FA457616B406}" dt="2024-11-21T03:45:00.571" v="4686" actId="1036"/>
          <ac:spMkLst>
            <pc:docMk/>
            <pc:sldMk cId="2861784989" sldId="448"/>
            <ac:spMk id="35" creationId="{0D3BB575-2773-848C-8B92-29C779E314E9}"/>
          </ac:spMkLst>
        </pc:spChg>
        <pc:spChg chg="mod">
          <ac:chgData name="Edith Pacci" userId="fff6228a832b1937" providerId="LiveId" clId="{49675982-7714-4F96-B043-FA457616B406}" dt="2024-11-21T03:44:52.326" v="4668" actId="1035"/>
          <ac:spMkLst>
            <pc:docMk/>
            <pc:sldMk cId="2861784989" sldId="448"/>
            <ac:spMk id="40" creationId="{48E4DA46-59ED-B611-A7D5-A88880D9EE02}"/>
          </ac:spMkLst>
        </pc:spChg>
        <pc:spChg chg="add mod">
          <ac:chgData name="Edith Pacci" userId="fff6228a832b1937" providerId="LiveId" clId="{49675982-7714-4F96-B043-FA457616B406}" dt="2024-11-21T03:45:00.571" v="4686" actId="1036"/>
          <ac:spMkLst>
            <pc:docMk/>
            <pc:sldMk cId="2861784989" sldId="448"/>
            <ac:spMk id="42" creationId="{BBD04581-53BE-2295-82F6-FF03126EAAB4}"/>
          </ac:spMkLst>
        </pc:spChg>
        <pc:spChg chg="add mod">
          <ac:chgData name="Edith Pacci" userId="fff6228a832b1937" providerId="LiveId" clId="{49675982-7714-4F96-B043-FA457616B406}" dt="2024-11-21T03:45:00.571" v="4686" actId="1036"/>
          <ac:spMkLst>
            <pc:docMk/>
            <pc:sldMk cId="2861784989" sldId="448"/>
            <ac:spMk id="63" creationId="{CB7CE3AF-34B0-552F-B0DA-E4BD5CF16DFC}"/>
          </ac:spMkLst>
        </pc:spChg>
        <pc:spChg chg="add mod">
          <ac:chgData name="Edith Pacci" userId="fff6228a832b1937" providerId="LiveId" clId="{49675982-7714-4F96-B043-FA457616B406}" dt="2024-11-21T03:45:00.571" v="4686" actId="1036"/>
          <ac:spMkLst>
            <pc:docMk/>
            <pc:sldMk cId="2861784989" sldId="448"/>
            <ac:spMk id="65" creationId="{6ABB083D-C69F-4AEE-6E16-CC7A20064967}"/>
          </ac:spMkLst>
        </pc:spChg>
        <pc:spChg chg="add mod">
          <ac:chgData name="Edith Pacci" userId="fff6228a832b1937" providerId="LiveId" clId="{49675982-7714-4F96-B043-FA457616B406}" dt="2024-11-21T03:44:30.302" v="4650"/>
          <ac:spMkLst>
            <pc:docMk/>
            <pc:sldMk cId="2861784989" sldId="448"/>
            <ac:spMk id="66" creationId="{D962670A-1812-CC8F-9AC5-7EDF4080E8B0}"/>
          </ac:spMkLst>
        </pc:spChg>
        <pc:picChg chg="del">
          <ac:chgData name="Edith Pacci" userId="fff6228a832b1937" providerId="LiveId" clId="{49675982-7714-4F96-B043-FA457616B406}" dt="2024-11-21T03:38:41.212" v="4145" actId="478"/>
          <ac:picMkLst>
            <pc:docMk/>
            <pc:sldMk cId="2861784989" sldId="448"/>
            <ac:picMk id="8" creationId="{76AD7223-0099-C2B0-6320-1FBFE092C30F}"/>
          </ac:picMkLst>
        </pc:picChg>
        <pc:picChg chg="del">
          <ac:chgData name="Edith Pacci" userId="fff6228a832b1937" providerId="LiveId" clId="{49675982-7714-4F96-B043-FA457616B406}" dt="2024-11-21T03:38:40.360" v="4144" actId="478"/>
          <ac:picMkLst>
            <pc:docMk/>
            <pc:sldMk cId="2861784989" sldId="448"/>
            <ac:picMk id="9" creationId="{FB9156C1-B663-06F6-A11F-7588044093B9}"/>
          </ac:picMkLst>
        </pc:picChg>
        <pc:picChg chg="add mod">
          <ac:chgData name="Edith Pacci" userId="fff6228a832b1937" providerId="LiveId" clId="{49675982-7714-4F96-B043-FA457616B406}" dt="2024-11-21T03:45:03.894" v="4693" actId="1036"/>
          <ac:picMkLst>
            <pc:docMk/>
            <pc:sldMk cId="2861784989" sldId="448"/>
            <ac:picMk id="14" creationId="{EF2560D6-183C-82EA-F4C7-DF492AA1DE42}"/>
          </ac:picMkLst>
        </pc:picChg>
      </pc:sldChg>
      <pc:sldChg chg="addSp delSp modSp add mod modNotesTx">
        <pc:chgData name="Edith Pacci" userId="fff6228a832b1937" providerId="LiveId" clId="{49675982-7714-4F96-B043-FA457616B406}" dt="2024-11-21T03:51:01.076" v="5059" actId="1076"/>
        <pc:sldMkLst>
          <pc:docMk/>
          <pc:sldMk cId="231735545" sldId="449"/>
        </pc:sldMkLst>
        <pc:spChg chg="del">
          <ac:chgData name="Edith Pacci" userId="fff6228a832b1937" providerId="LiveId" clId="{49675982-7714-4F96-B043-FA457616B406}" dt="2024-11-21T03:45:29.200" v="4695" actId="478"/>
          <ac:spMkLst>
            <pc:docMk/>
            <pc:sldMk cId="231735545" sldId="449"/>
            <ac:spMk id="4" creationId="{4DF210FD-3794-A505-32FB-EF6F33A20D04}"/>
          </ac:spMkLst>
        </pc:spChg>
        <pc:spChg chg="del mod">
          <ac:chgData name="Edith Pacci" userId="fff6228a832b1937" providerId="LiveId" clId="{49675982-7714-4F96-B043-FA457616B406}" dt="2024-11-21T03:45:34.382" v="4698" actId="478"/>
          <ac:spMkLst>
            <pc:docMk/>
            <pc:sldMk cId="231735545" sldId="449"/>
            <ac:spMk id="5" creationId="{AB604B83-D52F-895C-561E-C59A1E81885D}"/>
          </ac:spMkLst>
        </pc:spChg>
        <pc:spChg chg="del">
          <ac:chgData name="Edith Pacci" userId="fff6228a832b1937" providerId="LiveId" clId="{49675982-7714-4F96-B043-FA457616B406}" dt="2024-11-21T03:45:33.526" v="4697" actId="478"/>
          <ac:spMkLst>
            <pc:docMk/>
            <pc:sldMk cId="231735545" sldId="449"/>
            <ac:spMk id="6" creationId="{8DCF0E19-C73C-06C4-3FBD-B1C17BCAC8ED}"/>
          </ac:spMkLst>
        </pc:spChg>
        <pc:spChg chg="mod">
          <ac:chgData name="Edith Pacci" userId="fff6228a832b1937" providerId="LiveId" clId="{49675982-7714-4F96-B043-FA457616B406}" dt="2024-11-21T03:45:52.368" v="4702" actId="26606"/>
          <ac:spMkLst>
            <pc:docMk/>
            <pc:sldMk cId="231735545" sldId="449"/>
            <ac:spMk id="7" creationId="{6667B94F-09E9-DC15-5C82-05A92A994450}"/>
          </ac:spMkLst>
        </pc:spChg>
        <pc:spChg chg="add mod">
          <ac:chgData name="Edith Pacci" userId="fff6228a832b1937" providerId="LiveId" clId="{49675982-7714-4F96-B043-FA457616B406}" dt="2024-11-21T03:50:49.763" v="5057" actId="207"/>
          <ac:spMkLst>
            <pc:docMk/>
            <pc:sldMk cId="231735545" sldId="449"/>
            <ac:spMk id="8" creationId="{BB2374A2-6A31-1D08-099B-EB0CC3BFDD6F}"/>
          </ac:spMkLst>
        </pc:spChg>
        <pc:spChg chg="del">
          <ac:chgData name="Edith Pacci" userId="fff6228a832b1937" providerId="LiveId" clId="{49675982-7714-4F96-B043-FA457616B406}" dt="2024-11-21T03:45:29.200" v="4695" actId="478"/>
          <ac:spMkLst>
            <pc:docMk/>
            <pc:sldMk cId="231735545" sldId="449"/>
            <ac:spMk id="11" creationId="{3629558C-340B-277A-607D-8B2C3EEE28EC}"/>
          </ac:spMkLst>
        </pc:spChg>
        <pc:spChg chg="del">
          <ac:chgData name="Edith Pacci" userId="fff6228a832b1937" providerId="LiveId" clId="{49675982-7714-4F96-B043-FA457616B406}" dt="2024-11-21T03:45:29.200" v="4695" actId="478"/>
          <ac:spMkLst>
            <pc:docMk/>
            <pc:sldMk cId="231735545" sldId="449"/>
            <ac:spMk id="12" creationId="{CC46A8D5-0134-5E8C-6709-0BFDDC3E847F}"/>
          </ac:spMkLst>
        </pc:spChg>
        <pc:spChg chg="del">
          <ac:chgData name="Edith Pacci" userId="fff6228a832b1937" providerId="LiveId" clId="{49675982-7714-4F96-B043-FA457616B406}" dt="2024-11-21T03:45:29.200" v="4695" actId="478"/>
          <ac:spMkLst>
            <pc:docMk/>
            <pc:sldMk cId="231735545" sldId="449"/>
            <ac:spMk id="13" creationId="{19EEB687-BC1C-3CA1-D122-EDCA6E8ABAA7}"/>
          </ac:spMkLst>
        </pc:spChg>
        <pc:spChg chg="del">
          <ac:chgData name="Edith Pacci" userId="fff6228a832b1937" providerId="LiveId" clId="{49675982-7714-4F96-B043-FA457616B406}" dt="2024-11-21T03:45:29.200" v="4695" actId="478"/>
          <ac:spMkLst>
            <pc:docMk/>
            <pc:sldMk cId="231735545" sldId="449"/>
            <ac:spMk id="35" creationId="{F43B0D56-5B72-350B-2390-DBC67FCAF33B}"/>
          </ac:spMkLst>
        </pc:spChg>
        <pc:spChg chg="del">
          <ac:chgData name="Edith Pacci" userId="fff6228a832b1937" providerId="LiveId" clId="{49675982-7714-4F96-B043-FA457616B406}" dt="2024-11-21T03:45:29.200" v="4695" actId="478"/>
          <ac:spMkLst>
            <pc:docMk/>
            <pc:sldMk cId="231735545" sldId="449"/>
            <ac:spMk id="40" creationId="{9DAE3B6E-AF73-14E3-627F-620A7B5BFFF7}"/>
          </ac:spMkLst>
        </pc:spChg>
        <pc:spChg chg="del">
          <ac:chgData name="Edith Pacci" userId="fff6228a832b1937" providerId="LiveId" clId="{49675982-7714-4F96-B043-FA457616B406}" dt="2024-11-21T03:45:52.368" v="4702" actId="26606"/>
          <ac:spMkLst>
            <pc:docMk/>
            <pc:sldMk cId="231735545" sldId="449"/>
            <ac:spMk id="41" creationId="{97DBFCCF-1794-5535-31BF-57B1581D9F89}"/>
          </ac:spMkLst>
        </pc:spChg>
        <pc:spChg chg="del">
          <ac:chgData name="Edith Pacci" userId="fff6228a832b1937" providerId="LiveId" clId="{49675982-7714-4F96-B043-FA457616B406}" dt="2024-11-21T03:45:29.200" v="4695" actId="478"/>
          <ac:spMkLst>
            <pc:docMk/>
            <pc:sldMk cId="231735545" sldId="449"/>
            <ac:spMk id="42" creationId="{C8B0A67B-D9A5-C127-1ABF-0EF60D7D6CAB}"/>
          </ac:spMkLst>
        </pc:spChg>
        <pc:spChg chg="del">
          <ac:chgData name="Edith Pacci" userId="fff6228a832b1937" providerId="LiveId" clId="{49675982-7714-4F96-B043-FA457616B406}" dt="2024-11-21T03:45:29.200" v="4695" actId="478"/>
          <ac:spMkLst>
            <pc:docMk/>
            <pc:sldMk cId="231735545" sldId="449"/>
            <ac:spMk id="63" creationId="{0A3D3E73-4732-C6B7-EB21-13011B729F41}"/>
          </ac:spMkLst>
        </pc:spChg>
        <pc:spChg chg="del">
          <ac:chgData name="Edith Pacci" userId="fff6228a832b1937" providerId="LiveId" clId="{49675982-7714-4F96-B043-FA457616B406}" dt="2024-11-21T03:45:52.368" v="4702" actId="26606"/>
          <ac:spMkLst>
            <pc:docMk/>
            <pc:sldMk cId="231735545" sldId="449"/>
            <ac:spMk id="64" creationId="{CAA03EBA-3803-777B-6066-354DA7BC7CB5}"/>
          </ac:spMkLst>
        </pc:spChg>
        <pc:spChg chg="del">
          <ac:chgData name="Edith Pacci" userId="fff6228a832b1937" providerId="LiveId" clId="{49675982-7714-4F96-B043-FA457616B406}" dt="2024-11-21T03:45:29.200" v="4695" actId="478"/>
          <ac:spMkLst>
            <pc:docMk/>
            <pc:sldMk cId="231735545" sldId="449"/>
            <ac:spMk id="65" creationId="{9A199976-ECEF-3B46-65A9-CB1B65FF6B51}"/>
          </ac:spMkLst>
        </pc:spChg>
        <pc:spChg chg="add">
          <ac:chgData name="Edith Pacci" userId="fff6228a832b1937" providerId="LiveId" clId="{49675982-7714-4F96-B043-FA457616B406}" dt="2024-11-21T03:45:52.368" v="4702" actId="26606"/>
          <ac:spMkLst>
            <pc:docMk/>
            <pc:sldMk cId="231735545" sldId="449"/>
            <ac:spMk id="95" creationId="{3D6BC48A-DD39-411F-88AC-88C1DE34B91F}"/>
          </ac:spMkLst>
        </pc:spChg>
        <pc:spChg chg="add">
          <ac:chgData name="Edith Pacci" userId="fff6228a832b1937" providerId="LiveId" clId="{49675982-7714-4F96-B043-FA457616B406}" dt="2024-11-21T03:45:52.368" v="4702" actId="26606"/>
          <ac:spMkLst>
            <pc:docMk/>
            <pc:sldMk cId="231735545" sldId="449"/>
            <ac:spMk id="123" creationId="{ABBD6975-1535-4031-BC3B-61A2EFB56B9D}"/>
          </ac:spMkLst>
        </pc:spChg>
        <pc:grpChg chg="del">
          <ac:chgData name="Edith Pacci" userId="fff6228a832b1937" providerId="LiveId" clId="{49675982-7714-4F96-B043-FA457616B406}" dt="2024-11-21T03:45:52.368" v="4702" actId="26606"/>
          <ac:grpSpMkLst>
            <pc:docMk/>
            <pc:sldMk cId="231735545" sldId="449"/>
            <ac:grpSpMk id="15" creationId="{6C47B720-E94A-EBA6-2006-3259DB8AC83C}"/>
          </ac:grpSpMkLst>
        </pc:grpChg>
        <pc:grpChg chg="del">
          <ac:chgData name="Edith Pacci" userId="fff6228a832b1937" providerId="LiveId" clId="{49675982-7714-4F96-B043-FA457616B406}" dt="2024-11-21T03:45:52.368" v="4702" actId="26606"/>
          <ac:grpSpMkLst>
            <pc:docMk/>
            <pc:sldMk cId="231735545" sldId="449"/>
            <ac:grpSpMk id="36" creationId="{B22F8041-1AD1-7C60-D7D2-0D8403601A4F}"/>
          </ac:grpSpMkLst>
        </pc:grpChg>
        <pc:grpChg chg="del">
          <ac:chgData name="Edith Pacci" userId="fff6228a832b1937" providerId="LiveId" clId="{49675982-7714-4F96-B043-FA457616B406}" dt="2024-11-21T03:45:52.368" v="4702" actId="26606"/>
          <ac:grpSpMkLst>
            <pc:docMk/>
            <pc:sldMk cId="231735545" sldId="449"/>
            <ac:grpSpMk id="43" creationId="{793852BD-8B72-C723-C564-40134B1CD27E}"/>
          </ac:grpSpMkLst>
        </pc:grpChg>
        <pc:grpChg chg="add">
          <ac:chgData name="Edith Pacci" userId="fff6228a832b1937" providerId="LiveId" clId="{49675982-7714-4F96-B043-FA457616B406}" dt="2024-11-21T03:45:52.368" v="4702" actId="26606"/>
          <ac:grpSpMkLst>
            <pc:docMk/>
            <pc:sldMk cId="231735545" sldId="449"/>
            <ac:grpSpMk id="69" creationId="{5D307D92-1B71-4BC9-9CC2-651007D6DFA8}"/>
          </ac:grpSpMkLst>
        </pc:grpChg>
        <pc:grpChg chg="add">
          <ac:chgData name="Edith Pacci" userId="fff6228a832b1937" providerId="LiveId" clId="{49675982-7714-4F96-B043-FA457616B406}" dt="2024-11-21T03:45:52.368" v="4702" actId="26606"/>
          <ac:grpSpMkLst>
            <pc:docMk/>
            <pc:sldMk cId="231735545" sldId="449"/>
            <ac:grpSpMk id="90" creationId="{7A654156-2BF2-421C-9490-638BE7162257}"/>
          </ac:grpSpMkLst>
        </pc:grpChg>
        <pc:grpChg chg="add">
          <ac:chgData name="Edith Pacci" userId="fff6228a832b1937" providerId="LiveId" clId="{49675982-7714-4F96-B043-FA457616B406}" dt="2024-11-21T03:45:52.368" v="4702" actId="26606"/>
          <ac:grpSpMkLst>
            <pc:docMk/>
            <pc:sldMk cId="231735545" sldId="449"/>
            <ac:grpSpMk id="97" creationId="{236BF14C-33A6-4526-81E8-962D8DC048D1}"/>
          </ac:grpSpMkLst>
        </pc:grpChg>
        <pc:grpChg chg="add">
          <ac:chgData name="Edith Pacci" userId="fff6228a832b1937" providerId="LiveId" clId="{49675982-7714-4F96-B043-FA457616B406}" dt="2024-11-21T03:45:52.368" v="4702" actId="26606"/>
          <ac:grpSpMkLst>
            <pc:docMk/>
            <pc:sldMk cId="231735545" sldId="449"/>
            <ac:grpSpMk id="118" creationId="{77C1BCE2-5D9F-4FC6-B359-66DA1623AE95}"/>
          </ac:grpSpMkLst>
        </pc:grpChg>
        <pc:picChg chg="add mod">
          <ac:chgData name="Edith Pacci" userId="fff6228a832b1937" providerId="LiveId" clId="{49675982-7714-4F96-B043-FA457616B406}" dt="2024-11-21T03:51:01.076" v="5059" actId="1076"/>
          <ac:picMkLst>
            <pc:docMk/>
            <pc:sldMk cId="231735545" sldId="449"/>
            <ac:picMk id="2" creationId="{13475D16-DFD9-89E5-9A32-AE81E35889F1}"/>
          </ac:picMkLst>
        </pc:picChg>
        <pc:picChg chg="add mod">
          <ac:chgData name="Edith Pacci" userId="fff6228a832b1937" providerId="LiveId" clId="{49675982-7714-4F96-B043-FA457616B406}" dt="2024-11-21T03:48:46.150" v="4872" actId="14100"/>
          <ac:picMkLst>
            <pc:docMk/>
            <pc:sldMk cId="231735545" sldId="449"/>
            <ac:picMk id="3" creationId="{05CC3E44-7DE6-26BD-F869-DA7CB754B879}"/>
          </ac:picMkLst>
        </pc:picChg>
        <pc:picChg chg="del">
          <ac:chgData name="Edith Pacci" userId="fff6228a832b1937" providerId="LiveId" clId="{49675982-7714-4F96-B043-FA457616B406}" dt="2024-11-21T03:45:45.687" v="4701" actId="478"/>
          <ac:picMkLst>
            <pc:docMk/>
            <pc:sldMk cId="231735545" sldId="449"/>
            <ac:picMk id="14" creationId="{D2026160-EB40-EBC6-3B68-59AFDAD4BF8B}"/>
          </ac:picMkLst>
        </pc:picChg>
      </pc:sldChg>
      <pc:sldChg chg="addSp delSp modSp new mod setBg modNotesTx">
        <pc:chgData name="Edith Pacci" userId="fff6228a832b1937" providerId="LiveId" clId="{49675982-7714-4F96-B043-FA457616B406}" dt="2024-11-21T03:56:00.904" v="5156"/>
        <pc:sldMkLst>
          <pc:docMk/>
          <pc:sldMk cId="3965916715" sldId="450"/>
        </pc:sldMkLst>
        <pc:spChg chg="del mod">
          <ac:chgData name="Edith Pacci" userId="fff6228a832b1937" providerId="LiveId" clId="{49675982-7714-4F96-B043-FA457616B406}" dt="2024-11-21T03:51:36.317" v="5062" actId="478"/>
          <ac:spMkLst>
            <pc:docMk/>
            <pc:sldMk cId="3965916715" sldId="450"/>
            <ac:spMk id="2" creationId="{7FDC9ADD-0E55-4EB1-46A2-94FCA53F4C25}"/>
          </ac:spMkLst>
        </pc:spChg>
        <pc:spChg chg="del">
          <ac:chgData name="Edith Pacci" userId="fff6228a832b1937" providerId="LiveId" clId="{49675982-7714-4F96-B043-FA457616B406}" dt="2024-11-21T03:51:33.499" v="5061" actId="26606"/>
          <ac:spMkLst>
            <pc:docMk/>
            <pc:sldMk cId="3965916715" sldId="450"/>
            <ac:spMk id="3" creationId="{3C5CAB52-2480-46B0-0C1C-097B21D62FC2}"/>
          </ac:spMkLst>
        </pc:spChg>
        <pc:spChg chg="add del">
          <ac:chgData name="Edith Pacci" userId="fff6228a832b1937" providerId="LiveId" clId="{49675982-7714-4F96-B043-FA457616B406}" dt="2024-11-21T03:54:17.139" v="5082" actId="26606"/>
          <ac:spMkLst>
            <pc:docMk/>
            <pc:sldMk cId="3965916715" sldId="450"/>
            <ac:spMk id="34" creationId="{10CE3618-1D7A-4256-B2AF-9DB692996C65}"/>
          </ac:spMkLst>
        </pc:spChg>
        <pc:spChg chg="add del">
          <ac:chgData name="Edith Pacci" userId="fff6228a832b1937" providerId="LiveId" clId="{49675982-7714-4F96-B043-FA457616B406}" dt="2024-11-21T03:54:17.139" v="5082" actId="26606"/>
          <ac:spMkLst>
            <pc:docMk/>
            <pc:sldMk cId="3965916715" sldId="450"/>
            <ac:spMk id="57" creationId="{3F39476B-1A6D-47CB-AC7A-FB87EF003323}"/>
          </ac:spMkLst>
        </pc:spChg>
        <pc:spChg chg="add">
          <ac:chgData name="Edith Pacci" userId="fff6228a832b1937" providerId="LiveId" clId="{49675982-7714-4F96-B043-FA457616B406}" dt="2024-11-21T03:54:17.139" v="5082" actId="26606"/>
          <ac:spMkLst>
            <pc:docMk/>
            <pc:sldMk cId="3965916715" sldId="450"/>
            <ac:spMk id="69" creationId="{42A4FC2C-047E-45A5-965D-8E1E3BF09BC6}"/>
          </ac:spMkLst>
        </pc:spChg>
        <pc:grpChg chg="add del">
          <ac:chgData name="Edith Pacci" userId="fff6228a832b1937" providerId="LiveId" clId="{49675982-7714-4F96-B043-FA457616B406}" dt="2024-11-21T03:54:17.139" v="5082" actId="26606"/>
          <ac:grpSpMkLst>
            <pc:docMk/>
            <pc:sldMk cId="3965916715" sldId="450"/>
            <ac:grpSpMk id="8" creationId="{B529E332-1F12-4C15-9CD2-46B47C79757D}"/>
          </ac:grpSpMkLst>
        </pc:grpChg>
        <pc:grpChg chg="add del">
          <ac:chgData name="Edith Pacci" userId="fff6228a832b1937" providerId="LiveId" clId="{49675982-7714-4F96-B043-FA457616B406}" dt="2024-11-21T03:54:17.139" v="5082" actId="26606"/>
          <ac:grpSpMkLst>
            <pc:docMk/>
            <pc:sldMk cId="3965916715" sldId="450"/>
            <ac:grpSpMk id="29" creationId="{0C40BBA1-E470-44B7-8606-F8BCF6B962A1}"/>
          </ac:grpSpMkLst>
        </pc:grpChg>
        <pc:grpChg chg="add del">
          <ac:chgData name="Edith Pacci" userId="fff6228a832b1937" providerId="LiveId" clId="{49675982-7714-4F96-B043-FA457616B406}" dt="2024-11-21T03:54:17.139" v="5082" actId="26606"/>
          <ac:grpSpMkLst>
            <pc:docMk/>
            <pc:sldMk cId="3965916715" sldId="450"/>
            <ac:grpSpMk id="36" creationId="{D91A9185-A7D5-460B-98BC-0BF2EBD3EEBE}"/>
          </ac:grpSpMkLst>
        </pc:grpChg>
        <pc:picChg chg="add del mod">
          <ac:chgData name="Edith Pacci" userId="fff6228a832b1937" providerId="LiveId" clId="{49675982-7714-4F96-B043-FA457616B406}" dt="2024-11-21T03:52:15.309" v="5064" actId="478"/>
          <ac:picMkLst>
            <pc:docMk/>
            <pc:sldMk cId="3965916715" sldId="450"/>
            <ac:picMk id="4" creationId="{747B385A-85CA-0CB4-02AE-C117B5EA3C22}"/>
          </ac:picMkLst>
        </pc:picChg>
        <pc:picChg chg="add del mod">
          <ac:chgData name="Edith Pacci" userId="fff6228a832b1937" providerId="LiveId" clId="{49675982-7714-4F96-B043-FA457616B406}" dt="2024-11-21T03:52:15.309" v="5064" actId="478"/>
          <ac:picMkLst>
            <pc:docMk/>
            <pc:sldMk cId="3965916715" sldId="450"/>
            <ac:picMk id="5" creationId="{9AC23130-C976-6CE6-3B5B-96AA43E79D06}"/>
          </ac:picMkLst>
        </pc:picChg>
        <pc:picChg chg="add del mod">
          <ac:chgData name="Edith Pacci" userId="fff6228a832b1937" providerId="LiveId" clId="{49675982-7714-4F96-B043-FA457616B406}" dt="2024-11-21T03:52:15.309" v="5064" actId="478"/>
          <ac:picMkLst>
            <pc:docMk/>
            <pc:sldMk cId="3965916715" sldId="450"/>
            <ac:picMk id="6" creationId="{A46C3C9C-00F3-4BE0-10BB-E121C3E70F4B}"/>
          </ac:picMkLst>
        </pc:picChg>
        <pc:picChg chg="add del mod">
          <ac:chgData name="Edith Pacci" userId="fff6228a832b1937" providerId="LiveId" clId="{49675982-7714-4F96-B043-FA457616B406}" dt="2024-11-21T03:52:15.309" v="5064" actId="478"/>
          <ac:picMkLst>
            <pc:docMk/>
            <pc:sldMk cId="3965916715" sldId="450"/>
            <ac:picMk id="7" creationId="{FCCACB36-4C77-79DA-1294-BFC619A974C1}"/>
          </ac:picMkLst>
        </pc:picChg>
        <pc:picChg chg="add del mod">
          <ac:chgData name="Edith Pacci" userId="fff6228a832b1937" providerId="LiveId" clId="{49675982-7714-4F96-B043-FA457616B406}" dt="2024-11-21T03:52:15.309" v="5064" actId="478"/>
          <ac:picMkLst>
            <pc:docMk/>
            <pc:sldMk cId="3965916715" sldId="450"/>
            <ac:picMk id="28" creationId="{DF949976-FCA3-0314-B7D6-CA8D01E16DE6}"/>
          </ac:picMkLst>
        </pc:picChg>
        <pc:picChg chg="add del mod">
          <ac:chgData name="Edith Pacci" userId="fff6228a832b1937" providerId="LiveId" clId="{49675982-7714-4F96-B043-FA457616B406}" dt="2024-11-21T03:52:15.309" v="5064" actId="478"/>
          <ac:picMkLst>
            <pc:docMk/>
            <pc:sldMk cId="3965916715" sldId="450"/>
            <ac:picMk id="33" creationId="{8610C971-0C97-78B4-4636-F15ED59B5B66}"/>
          </ac:picMkLst>
        </pc:picChg>
        <pc:picChg chg="add del mod ord">
          <ac:chgData name="Edith Pacci" userId="fff6228a832b1937" providerId="LiveId" clId="{49675982-7714-4F96-B043-FA457616B406}" dt="2024-11-21T03:54:17.139" v="5082" actId="26606"/>
          <ac:picMkLst>
            <pc:docMk/>
            <pc:sldMk cId="3965916715" sldId="450"/>
            <ac:picMk id="35" creationId="{64579B95-20F1-05C1-2DBA-ED7F098E831B}"/>
          </ac:picMkLst>
        </pc:picChg>
        <pc:picChg chg="add del mod">
          <ac:chgData name="Edith Pacci" userId="fff6228a832b1937" providerId="LiveId" clId="{49675982-7714-4F96-B043-FA457616B406}" dt="2024-11-21T03:53:26.203" v="5075" actId="478"/>
          <ac:picMkLst>
            <pc:docMk/>
            <pc:sldMk cId="3965916715" sldId="450"/>
            <ac:picMk id="56" creationId="{B80C83E5-C3AA-FD95-6B47-5DDBB251E56D}"/>
          </ac:picMkLst>
        </pc:picChg>
        <pc:picChg chg="add del mod">
          <ac:chgData name="Edith Pacci" userId="fff6228a832b1937" providerId="LiveId" clId="{49675982-7714-4F96-B043-FA457616B406}" dt="2024-11-21T03:52:41.323" v="5066" actId="478"/>
          <ac:picMkLst>
            <pc:docMk/>
            <pc:sldMk cId="3965916715" sldId="450"/>
            <ac:picMk id="58" creationId="{D289C08F-CCDE-6B53-D929-3B6DB3DCC828}"/>
          </ac:picMkLst>
        </pc:picChg>
        <pc:picChg chg="add del mod">
          <ac:chgData name="Edith Pacci" userId="fff6228a832b1937" providerId="LiveId" clId="{49675982-7714-4F96-B043-FA457616B406}" dt="2024-11-21T03:52:42.731" v="5067" actId="478"/>
          <ac:picMkLst>
            <pc:docMk/>
            <pc:sldMk cId="3965916715" sldId="450"/>
            <ac:picMk id="59" creationId="{CA0B4813-4E4A-9573-DD31-69DDE909749F}"/>
          </ac:picMkLst>
        </pc:picChg>
        <pc:picChg chg="add del mod ord">
          <ac:chgData name="Edith Pacci" userId="fff6228a832b1937" providerId="LiveId" clId="{49675982-7714-4F96-B043-FA457616B406}" dt="2024-11-21T03:54:17.139" v="5082" actId="26606"/>
          <ac:picMkLst>
            <pc:docMk/>
            <pc:sldMk cId="3965916715" sldId="450"/>
            <ac:picMk id="60" creationId="{0D5326C2-3B14-B49D-8702-5534076C8539}"/>
          </ac:picMkLst>
        </pc:picChg>
        <pc:picChg chg="add del mod">
          <ac:chgData name="Edith Pacci" userId="fff6228a832b1937" providerId="LiveId" clId="{49675982-7714-4F96-B043-FA457616B406}" dt="2024-11-21T03:52:43.390" v="5068" actId="478"/>
          <ac:picMkLst>
            <pc:docMk/>
            <pc:sldMk cId="3965916715" sldId="450"/>
            <ac:picMk id="61" creationId="{13BA82AE-B34D-AF14-EEF2-E6F0639D567D}"/>
          </ac:picMkLst>
        </pc:picChg>
        <pc:picChg chg="add mod ord">
          <ac:chgData name="Edith Pacci" userId="fff6228a832b1937" providerId="LiveId" clId="{49675982-7714-4F96-B043-FA457616B406}" dt="2024-11-21T03:54:17.139" v="5082" actId="26606"/>
          <ac:picMkLst>
            <pc:docMk/>
            <pc:sldMk cId="3965916715" sldId="450"/>
            <ac:picMk id="62" creationId="{8E54BAFF-823C-0503-97F7-1FD28F310826}"/>
          </ac:picMkLst>
        </pc:picChg>
        <pc:picChg chg="add mod">
          <ac:chgData name="Edith Pacci" userId="fff6228a832b1937" providerId="LiveId" clId="{49675982-7714-4F96-B043-FA457616B406}" dt="2024-11-21T03:54:17.139" v="5082" actId="26606"/>
          <ac:picMkLst>
            <pc:docMk/>
            <pc:sldMk cId="3965916715" sldId="450"/>
            <ac:picMk id="63" creationId="{A4D94D17-25D7-6479-2BD8-C3D6523058DD}"/>
          </ac:picMkLst>
        </pc:picChg>
        <pc:picChg chg="add mod">
          <ac:chgData name="Edith Pacci" userId="fff6228a832b1937" providerId="LiveId" clId="{49675982-7714-4F96-B043-FA457616B406}" dt="2024-11-21T03:54:17.139" v="5082" actId="26606"/>
          <ac:picMkLst>
            <pc:docMk/>
            <pc:sldMk cId="3965916715" sldId="450"/>
            <ac:picMk id="64" creationId="{92515798-A1B5-2E89-938F-125BC39660D9}"/>
          </ac:picMkLst>
        </pc:picChg>
      </pc:sldChg>
      <pc:sldChg chg="addSp delSp modSp add mod ord modNotesTx">
        <pc:chgData name="Edith Pacci" userId="fff6228a832b1937" providerId="LiveId" clId="{49675982-7714-4F96-B043-FA457616B406}" dt="2024-11-26T21:40:30.893" v="10970"/>
        <pc:sldMkLst>
          <pc:docMk/>
          <pc:sldMk cId="4178771805" sldId="451"/>
        </pc:sldMkLst>
        <pc:spChg chg="mod">
          <ac:chgData name="Edith Pacci" userId="fff6228a832b1937" providerId="LiveId" clId="{49675982-7714-4F96-B043-FA457616B406}" dt="2024-11-21T03:56:33.012" v="5172" actId="20577"/>
          <ac:spMkLst>
            <pc:docMk/>
            <pc:sldMk cId="4178771805" sldId="451"/>
            <ac:spMk id="4" creationId="{530A6851-0EA7-C13D-86FA-E069AD1E519E}"/>
          </ac:spMkLst>
        </pc:spChg>
        <pc:picChg chg="add del mod">
          <ac:chgData name="Edith Pacci" userId="fff6228a832b1937" providerId="LiveId" clId="{49675982-7714-4F96-B043-FA457616B406}" dt="2024-11-26T21:40:29.868" v="10969" actId="478"/>
          <ac:picMkLst>
            <pc:docMk/>
            <pc:sldMk cId="4178771805" sldId="451"/>
            <ac:picMk id="2" creationId="{1BB7A74B-7653-9593-7C16-62F462709755}"/>
          </ac:picMkLst>
        </pc:picChg>
        <pc:picChg chg="add mod">
          <ac:chgData name="Edith Pacci" userId="fff6228a832b1937" providerId="LiveId" clId="{49675982-7714-4F96-B043-FA457616B406}" dt="2024-11-26T21:40:30.893" v="10970"/>
          <ac:picMkLst>
            <pc:docMk/>
            <pc:sldMk cId="4178771805" sldId="451"/>
            <ac:picMk id="3" creationId="{09E30A65-FF10-8D83-DFD9-83697EB8E489}"/>
          </ac:picMkLst>
        </pc:picChg>
      </pc:sldChg>
      <pc:sldChg chg="addSp delSp modSp new mod setBg modNotesTx">
        <pc:chgData name="Edith Pacci" userId="fff6228a832b1937" providerId="LiveId" clId="{49675982-7714-4F96-B043-FA457616B406}" dt="2024-11-26T21:40:35.956" v="10972"/>
        <pc:sldMkLst>
          <pc:docMk/>
          <pc:sldMk cId="3971327116" sldId="452"/>
        </pc:sldMkLst>
        <pc:spChg chg="mod">
          <ac:chgData name="Edith Pacci" userId="fff6228a832b1937" providerId="LiveId" clId="{49675982-7714-4F96-B043-FA457616B406}" dt="2024-11-21T04:02:13.004" v="5298" actId="1076"/>
          <ac:spMkLst>
            <pc:docMk/>
            <pc:sldMk cId="3971327116" sldId="452"/>
            <ac:spMk id="2" creationId="{DF1406F8-3F7C-6C0F-D7CD-E255B2A3D3E5}"/>
          </ac:spMkLst>
        </pc:spChg>
        <pc:spChg chg="del mod">
          <ac:chgData name="Edith Pacci" userId="fff6228a832b1937" providerId="LiveId" clId="{49675982-7714-4F96-B043-FA457616B406}" dt="2024-11-21T04:02:16.303" v="5300" actId="478"/>
          <ac:spMkLst>
            <pc:docMk/>
            <pc:sldMk cId="3971327116" sldId="452"/>
            <ac:spMk id="3" creationId="{CDB78E91-DD09-991C-38E4-4CD1F087C27E}"/>
          </ac:spMkLst>
        </pc:spChg>
        <pc:spChg chg="add mod">
          <ac:chgData name="Edith Pacci" userId="fff6228a832b1937" providerId="LiveId" clId="{49675982-7714-4F96-B043-FA457616B406}" dt="2024-11-21T04:02:16.303" v="5300" actId="478"/>
          <ac:spMkLst>
            <pc:docMk/>
            <pc:sldMk cId="3971327116" sldId="452"/>
            <ac:spMk id="5" creationId="{B7258958-5A28-D9B2-405F-EEF35707242D}"/>
          </ac:spMkLst>
        </pc:spChg>
        <pc:spChg chg="add">
          <ac:chgData name="Edith Pacci" userId="fff6228a832b1937" providerId="LiveId" clId="{49675982-7714-4F96-B043-FA457616B406}" dt="2024-11-21T03:58:53.421" v="5174" actId="26606"/>
          <ac:spMkLst>
            <pc:docMk/>
            <pc:sldMk cId="3971327116" sldId="452"/>
            <ac:spMk id="8" creationId="{F3C5918A-1DC5-4CF3-AA27-00AA3088AA9F}"/>
          </ac:spMkLst>
        </pc:spChg>
        <pc:spChg chg="add">
          <ac:chgData name="Edith Pacci" userId="fff6228a832b1937" providerId="LiveId" clId="{49675982-7714-4F96-B043-FA457616B406}" dt="2024-11-21T03:58:53.421" v="5174" actId="26606"/>
          <ac:spMkLst>
            <pc:docMk/>
            <pc:sldMk cId="3971327116" sldId="452"/>
            <ac:spMk id="10" creationId="{B786683A-6FD6-4BF7-B3B0-DC397677391F}"/>
          </ac:spMkLst>
        </pc:spChg>
        <pc:spChg chg="add">
          <ac:chgData name="Edith Pacci" userId="fff6228a832b1937" providerId="LiveId" clId="{49675982-7714-4F96-B043-FA457616B406}" dt="2024-11-21T03:58:53.421" v="5174" actId="26606"/>
          <ac:spMkLst>
            <pc:docMk/>
            <pc:sldMk cId="3971327116" sldId="452"/>
            <ac:spMk id="12" creationId="{05169E50-59FB-4AEE-B61D-44A882A4CD2C}"/>
          </ac:spMkLst>
        </pc:spChg>
        <pc:spChg chg="add">
          <ac:chgData name="Edith Pacci" userId="fff6228a832b1937" providerId="LiveId" clId="{49675982-7714-4F96-B043-FA457616B406}" dt="2024-11-21T03:58:53.421" v="5174" actId="26606"/>
          <ac:spMkLst>
            <pc:docMk/>
            <pc:sldMk cId="3971327116" sldId="452"/>
            <ac:spMk id="14" creationId="{117C30F0-5A38-4B60-B632-3AF7C2780824}"/>
          </ac:spMkLst>
        </pc:spChg>
        <pc:spChg chg="add">
          <ac:chgData name="Edith Pacci" userId="fff6228a832b1937" providerId="LiveId" clId="{49675982-7714-4F96-B043-FA457616B406}" dt="2024-11-21T03:58:53.421" v="5174" actId="26606"/>
          <ac:spMkLst>
            <pc:docMk/>
            <pc:sldMk cId="3971327116" sldId="452"/>
            <ac:spMk id="16" creationId="{A200CBA5-3F2B-4AAC-9F86-99AFECC19C1D}"/>
          </ac:spMkLst>
        </pc:spChg>
        <pc:picChg chg="add mod">
          <ac:chgData name="Edith Pacci" userId="fff6228a832b1937" providerId="LiveId" clId="{49675982-7714-4F96-B043-FA457616B406}" dt="2024-11-26T21:40:35.956" v="10972"/>
          <ac:picMkLst>
            <pc:docMk/>
            <pc:sldMk cId="3971327116" sldId="452"/>
            <ac:picMk id="3" creationId="{A5905326-0893-C459-EED1-41EF97157335}"/>
          </ac:picMkLst>
        </pc:picChg>
        <pc:picChg chg="add del mod">
          <ac:chgData name="Edith Pacci" userId="fff6228a832b1937" providerId="LiveId" clId="{49675982-7714-4F96-B043-FA457616B406}" dt="2024-11-26T21:40:34.888" v="10971" actId="478"/>
          <ac:picMkLst>
            <pc:docMk/>
            <pc:sldMk cId="3971327116" sldId="452"/>
            <ac:picMk id="6" creationId="{5FBD7E6D-A838-F64B-EAE7-CD3CF0390156}"/>
          </ac:picMkLst>
        </pc:picChg>
      </pc:sldChg>
      <pc:sldChg chg="addSp delSp modSp new del mod setBg modNotesTx">
        <pc:chgData name="Edith Pacci" userId="fff6228a832b1937" providerId="LiveId" clId="{49675982-7714-4F96-B043-FA457616B406}" dt="2024-11-21T04:13:48.649" v="5704" actId="2696"/>
        <pc:sldMkLst>
          <pc:docMk/>
          <pc:sldMk cId="1648467209" sldId="453"/>
        </pc:sldMkLst>
        <pc:spChg chg="mod">
          <ac:chgData name="Edith Pacci" userId="fff6228a832b1937" providerId="LiveId" clId="{49675982-7714-4F96-B043-FA457616B406}" dt="2024-11-21T04:04:04.934" v="5346" actId="20577"/>
          <ac:spMkLst>
            <pc:docMk/>
            <pc:sldMk cId="1648467209" sldId="453"/>
            <ac:spMk id="2" creationId="{EB18B57F-11F0-5D0E-2BFD-1A8B1BBC54C1}"/>
          </ac:spMkLst>
        </pc:spChg>
        <pc:spChg chg="mod ord">
          <ac:chgData name="Edith Pacci" userId="fff6228a832b1937" providerId="LiveId" clId="{49675982-7714-4F96-B043-FA457616B406}" dt="2024-11-21T04:06:28.822" v="5490" actId="1076"/>
          <ac:spMkLst>
            <pc:docMk/>
            <pc:sldMk cId="1648467209" sldId="453"/>
            <ac:spMk id="3" creationId="{430A1A49-B0FA-F047-B8B5-9A649C1D1F89}"/>
          </ac:spMkLst>
        </pc:spChg>
        <pc:spChg chg="add del mod">
          <ac:chgData name="Edith Pacci" userId="fff6228a832b1937" providerId="LiveId" clId="{49675982-7714-4F96-B043-FA457616B406}" dt="2024-11-21T04:03:40.636" v="5305" actId="26606"/>
          <ac:spMkLst>
            <pc:docMk/>
            <pc:sldMk cId="1648467209" sldId="453"/>
            <ac:spMk id="6" creationId="{CD091CD1-6FB2-36A0-07D2-BF32DB88E6E0}"/>
          </ac:spMkLst>
        </pc:spChg>
        <pc:spChg chg="add mod">
          <ac:chgData name="Edith Pacci" userId="fff6228a832b1937" providerId="LiveId" clId="{49675982-7714-4F96-B043-FA457616B406}" dt="2024-11-21T04:08:35.869" v="5605" actId="14100"/>
          <ac:spMkLst>
            <pc:docMk/>
            <pc:sldMk cId="1648467209" sldId="453"/>
            <ac:spMk id="7" creationId="{975F8641-029A-1B9F-E05F-D6B45066A655}"/>
          </ac:spMkLst>
        </pc:spChg>
        <pc:spChg chg="add">
          <ac:chgData name="Edith Pacci" userId="fff6228a832b1937" providerId="LiveId" clId="{49675982-7714-4F96-B043-FA457616B406}" dt="2024-11-21T04:03:40.636" v="5305" actId="26606"/>
          <ac:spMkLst>
            <pc:docMk/>
            <pc:sldMk cId="1648467209" sldId="453"/>
            <ac:spMk id="11" creationId="{524ACB90-B6B8-4C65-9563-44D087436986}"/>
          </ac:spMkLst>
        </pc:spChg>
        <pc:grpChg chg="add">
          <ac:chgData name="Edith Pacci" userId="fff6228a832b1937" providerId="LiveId" clId="{49675982-7714-4F96-B043-FA457616B406}" dt="2024-11-21T04:03:40.636" v="5305" actId="26606"/>
          <ac:grpSpMkLst>
            <pc:docMk/>
            <pc:sldMk cId="1648467209" sldId="453"/>
            <ac:grpSpMk id="13" creationId="{D0EBB716-28D1-462F-BC18-7EB7F32E4E23}"/>
          </ac:grpSpMkLst>
        </pc:grpChg>
        <pc:grpChg chg="add">
          <ac:chgData name="Edith Pacci" userId="fff6228a832b1937" providerId="LiveId" clId="{49675982-7714-4F96-B043-FA457616B406}" dt="2024-11-21T04:03:40.636" v="5305" actId="26606"/>
          <ac:grpSpMkLst>
            <pc:docMk/>
            <pc:sldMk cId="1648467209" sldId="453"/>
            <ac:grpSpMk id="36" creationId="{7345F4E0-E450-4423-B853-C92A5834FF27}"/>
          </ac:grpSpMkLst>
        </pc:grpChg>
        <pc:picChg chg="add mod">
          <ac:chgData name="Edith Pacci" userId="fff6228a832b1937" providerId="LiveId" clId="{49675982-7714-4F96-B043-FA457616B406}" dt="2024-11-21T04:07:08.247" v="5523" actId="1035"/>
          <ac:picMkLst>
            <pc:docMk/>
            <pc:sldMk cId="1648467209" sldId="453"/>
            <ac:picMk id="4" creationId="{23B1B852-1E60-223E-48E1-8A0D2C01556C}"/>
          </ac:picMkLst>
        </pc:picChg>
        <pc:picChg chg="add mod">
          <ac:chgData name="Edith Pacci" userId="fff6228a832b1937" providerId="LiveId" clId="{49675982-7714-4F96-B043-FA457616B406}" dt="2024-11-21T04:09:18.232" v="5607" actId="1076"/>
          <ac:picMkLst>
            <pc:docMk/>
            <pc:sldMk cId="1648467209" sldId="453"/>
            <ac:picMk id="8" creationId="{21F7E4D7-42A4-51B9-8E6F-5F933E88ACC2}"/>
          </ac:picMkLst>
        </pc:picChg>
        <pc:picChg chg="add mod">
          <ac:chgData name="Edith Pacci" userId="fff6228a832b1937" providerId="LiveId" clId="{49675982-7714-4F96-B043-FA457616B406}" dt="2024-11-21T04:09:45.440" v="5608"/>
          <ac:picMkLst>
            <pc:docMk/>
            <pc:sldMk cId="1648467209" sldId="453"/>
            <ac:picMk id="9" creationId="{507EA722-83C3-145E-9BB6-C62B5AD48447}"/>
          </ac:picMkLst>
        </pc:picChg>
      </pc:sldChg>
      <pc:sldChg chg="addSp delSp modSp add mod ord">
        <pc:chgData name="Edith Pacci" userId="fff6228a832b1937" providerId="LiveId" clId="{49675982-7714-4F96-B043-FA457616B406}" dt="2024-11-21T04:15:22.775" v="5802" actId="1076"/>
        <pc:sldMkLst>
          <pc:docMk/>
          <pc:sldMk cId="2812822752" sldId="454"/>
        </pc:sldMkLst>
        <pc:spChg chg="del mod">
          <ac:chgData name="Edith Pacci" userId="fff6228a832b1937" providerId="LiveId" clId="{49675982-7714-4F96-B043-FA457616B406}" dt="2024-11-21T04:11:45.779" v="5674" actId="478"/>
          <ac:spMkLst>
            <pc:docMk/>
            <pc:sldMk cId="2812822752" sldId="454"/>
            <ac:spMk id="7" creationId="{67545FAC-619E-C310-87AD-06E60FAEDC77}"/>
          </ac:spMkLst>
        </pc:spChg>
        <pc:picChg chg="del mod modCrop">
          <ac:chgData name="Edith Pacci" userId="fff6228a832b1937" providerId="LiveId" clId="{49675982-7714-4F96-B043-FA457616B406}" dt="2024-11-21T04:12:07.805" v="5678" actId="478"/>
          <ac:picMkLst>
            <pc:docMk/>
            <pc:sldMk cId="2812822752" sldId="454"/>
            <ac:picMk id="4" creationId="{AE8B9554-06D1-1804-5D8B-9BC6B2A0C3FB}"/>
          </ac:picMkLst>
        </pc:picChg>
        <pc:picChg chg="add mod">
          <ac:chgData name="Edith Pacci" userId="fff6228a832b1937" providerId="LiveId" clId="{49675982-7714-4F96-B043-FA457616B406}" dt="2024-11-21T04:15:17.349" v="5801" actId="1076"/>
          <ac:picMkLst>
            <pc:docMk/>
            <pc:sldMk cId="2812822752" sldId="454"/>
            <ac:picMk id="5" creationId="{B37055F1-B7A2-69C9-5459-802FE3436425}"/>
          </ac:picMkLst>
        </pc:picChg>
        <pc:picChg chg="add del mod">
          <ac:chgData name="Edith Pacci" userId="fff6228a832b1937" providerId="LiveId" clId="{49675982-7714-4F96-B043-FA457616B406}" dt="2024-11-21T04:14:11.264" v="5711" actId="478"/>
          <ac:picMkLst>
            <pc:docMk/>
            <pc:sldMk cId="2812822752" sldId="454"/>
            <ac:picMk id="6" creationId="{99D1DDE0-E1A4-DDC8-5C64-D7BA9AAC15BD}"/>
          </ac:picMkLst>
        </pc:picChg>
        <pc:picChg chg="del">
          <ac:chgData name="Edith Pacci" userId="fff6228a832b1937" providerId="LiveId" clId="{49675982-7714-4F96-B043-FA457616B406}" dt="2024-11-21T04:09:55.905" v="5611" actId="478"/>
          <ac:picMkLst>
            <pc:docMk/>
            <pc:sldMk cId="2812822752" sldId="454"/>
            <ac:picMk id="8" creationId="{49EB3A93-926E-620A-9135-AD978A520CE2}"/>
          </ac:picMkLst>
        </pc:picChg>
        <pc:picChg chg="del">
          <ac:chgData name="Edith Pacci" userId="fff6228a832b1937" providerId="LiveId" clId="{49675982-7714-4F96-B043-FA457616B406}" dt="2024-11-21T04:09:55.052" v="5610" actId="478"/>
          <ac:picMkLst>
            <pc:docMk/>
            <pc:sldMk cId="2812822752" sldId="454"/>
            <ac:picMk id="9" creationId="{08707EE1-74B6-F493-57C0-B48D9BB869DF}"/>
          </ac:picMkLst>
        </pc:picChg>
        <pc:picChg chg="add mod">
          <ac:chgData name="Edith Pacci" userId="fff6228a832b1937" providerId="LiveId" clId="{49675982-7714-4F96-B043-FA457616B406}" dt="2024-11-21T04:15:22.775" v="5802" actId="1076"/>
          <ac:picMkLst>
            <pc:docMk/>
            <pc:sldMk cId="2812822752" sldId="454"/>
            <ac:picMk id="10" creationId="{2FE1FC04-7681-742F-C7BD-38E2826C8870}"/>
          </ac:picMkLst>
        </pc:picChg>
      </pc:sldChg>
      <pc:sldChg chg="add modNotesTx">
        <pc:chgData name="Edith Pacci" userId="fff6228a832b1937" providerId="LiveId" clId="{49675982-7714-4F96-B043-FA457616B406}" dt="2024-11-21T16:04:19.997" v="10957"/>
        <pc:sldMkLst>
          <pc:docMk/>
          <pc:sldMk cId="2083524161" sldId="455"/>
        </pc:sldMkLst>
      </pc:sldChg>
      <pc:sldChg chg="addSp delSp modSp add mod ord modNotesTx">
        <pc:chgData name="Edith Pacci" userId="fff6228a832b1937" providerId="LiveId" clId="{49675982-7714-4F96-B043-FA457616B406}" dt="2024-11-21T04:24:34.858" v="6417" actId="20577"/>
        <pc:sldMkLst>
          <pc:docMk/>
          <pc:sldMk cId="1759481074" sldId="456"/>
        </pc:sldMkLst>
        <pc:spChg chg="del mod">
          <ac:chgData name="Edith Pacci" userId="fff6228a832b1937" providerId="LiveId" clId="{49675982-7714-4F96-B043-FA457616B406}" dt="2024-11-21T04:16:07.058" v="5820" actId="478"/>
          <ac:spMkLst>
            <pc:docMk/>
            <pc:sldMk cId="1759481074" sldId="456"/>
            <ac:spMk id="2" creationId="{7C06E5A3-96F1-5139-9030-82E87A47D8CF}"/>
          </ac:spMkLst>
        </pc:spChg>
        <pc:spChg chg="mod">
          <ac:chgData name="Edith Pacci" userId="fff6228a832b1937" providerId="LiveId" clId="{49675982-7714-4F96-B043-FA457616B406}" dt="2024-11-21T04:23:05.689" v="6412" actId="1037"/>
          <ac:spMkLst>
            <pc:docMk/>
            <pc:sldMk cId="1759481074" sldId="456"/>
            <ac:spMk id="3" creationId="{81397DBD-A984-4348-A88A-15158CB00CD5}"/>
          </ac:spMkLst>
        </pc:spChg>
        <pc:spChg chg="add mod">
          <ac:chgData name="Edith Pacci" userId="fff6228a832b1937" providerId="LiveId" clId="{49675982-7714-4F96-B043-FA457616B406}" dt="2024-11-21T04:18:03.933" v="5992" actId="20577"/>
          <ac:spMkLst>
            <pc:docMk/>
            <pc:sldMk cId="1759481074" sldId="456"/>
            <ac:spMk id="6" creationId="{4A512CCD-5B8C-5CCE-683C-FE8EEF757AE5}"/>
          </ac:spMkLst>
        </pc:spChg>
        <pc:spChg chg="mod">
          <ac:chgData name="Edith Pacci" userId="fff6228a832b1937" providerId="LiveId" clId="{49675982-7714-4F96-B043-FA457616B406}" dt="2024-11-21T04:17:41.336" v="5980" actId="14100"/>
          <ac:spMkLst>
            <pc:docMk/>
            <pc:sldMk cId="1759481074" sldId="456"/>
            <ac:spMk id="7" creationId="{52ED0564-6AF6-8C7C-0BE5-3E447CDD9220}"/>
          </ac:spMkLst>
        </pc:spChg>
        <pc:picChg chg="del">
          <ac:chgData name="Edith Pacci" userId="fff6228a832b1937" providerId="LiveId" clId="{49675982-7714-4F96-B043-FA457616B406}" dt="2024-11-21T04:16:07.058" v="5820" actId="478"/>
          <ac:picMkLst>
            <pc:docMk/>
            <pc:sldMk cId="1759481074" sldId="456"/>
            <ac:picMk id="4" creationId="{F9E61E0C-0185-A206-DC72-A70E9ABC7A1A}"/>
          </ac:picMkLst>
        </pc:picChg>
        <pc:picChg chg="add mod">
          <ac:chgData name="Edith Pacci" userId="fff6228a832b1937" providerId="LiveId" clId="{49675982-7714-4F96-B043-FA457616B406}" dt="2024-11-21T04:16:23.308" v="5826" actId="14100"/>
          <ac:picMkLst>
            <pc:docMk/>
            <pc:sldMk cId="1759481074" sldId="456"/>
            <ac:picMk id="8" creationId="{9A5E8FCB-2815-0E04-4192-3ECBADE1DC9A}"/>
          </ac:picMkLst>
        </pc:picChg>
      </pc:sldChg>
      <pc:sldChg chg="addSp delSp modSp add mod ord modNotesTx">
        <pc:chgData name="Edith Pacci" userId="fff6228a832b1937" providerId="LiveId" clId="{49675982-7714-4F96-B043-FA457616B406}" dt="2024-11-26T21:40:41.385" v="10974"/>
        <pc:sldMkLst>
          <pc:docMk/>
          <pc:sldMk cId="4055945523" sldId="457"/>
        </pc:sldMkLst>
        <pc:spChg chg="mod">
          <ac:chgData name="Edith Pacci" userId="fff6228a832b1937" providerId="LiveId" clId="{49675982-7714-4F96-B043-FA457616B406}" dt="2024-11-21T04:25:36.613" v="6548" actId="6549"/>
          <ac:spMkLst>
            <pc:docMk/>
            <pc:sldMk cId="4055945523" sldId="457"/>
            <ac:spMk id="2" creationId="{74A9A024-2160-D0E5-6BD8-755A1CC23ABB}"/>
          </ac:spMkLst>
        </pc:spChg>
        <pc:spChg chg="del mod">
          <ac:chgData name="Edith Pacci" userId="fff6228a832b1937" providerId="LiveId" clId="{49675982-7714-4F96-B043-FA457616B406}" dt="2024-11-21T04:25:22.774" v="6441" actId="478"/>
          <ac:spMkLst>
            <pc:docMk/>
            <pc:sldMk cId="4055945523" sldId="457"/>
            <ac:spMk id="5" creationId="{79667750-0260-0F90-CF2F-D5774C0D8B53}"/>
          </ac:spMkLst>
        </pc:spChg>
        <pc:picChg chg="add del mod">
          <ac:chgData name="Edith Pacci" userId="fff6228a832b1937" providerId="LiveId" clId="{49675982-7714-4F96-B043-FA457616B406}" dt="2024-11-26T21:40:40.470" v="10973" actId="478"/>
          <ac:picMkLst>
            <pc:docMk/>
            <pc:sldMk cId="4055945523" sldId="457"/>
            <ac:picMk id="3" creationId="{A1FDBFD5-361F-A6C5-1051-E41BD1FD1761}"/>
          </ac:picMkLst>
        </pc:picChg>
        <pc:picChg chg="add mod">
          <ac:chgData name="Edith Pacci" userId="fff6228a832b1937" providerId="LiveId" clId="{49675982-7714-4F96-B043-FA457616B406}" dt="2024-11-26T21:40:41.385" v="10974"/>
          <ac:picMkLst>
            <pc:docMk/>
            <pc:sldMk cId="4055945523" sldId="457"/>
            <ac:picMk id="4" creationId="{A94C2E3D-B042-D724-2061-40669FD21164}"/>
          </ac:picMkLst>
        </pc:picChg>
      </pc:sldChg>
      <pc:sldChg chg="addSp delSp modSp add mod ord modNotesTx">
        <pc:chgData name="Edith Pacci" userId="fff6228a832b1937" providerId="LiveId" clId="{49675982-7714-4F96-B043-FA457616B406}" dt="2024-11-21T04:38:09.517" v="7367" actId="20577"/>
        <pc:sldMkLst>
          <pc:docMk/>
          <pc:sldMk cId="1411618608" sldId="458"/>
        </pc:sldMkLst>
        <pc:spChg chg="mod ord">
          <ac:chgData name="Edith Pacci" userId="fff6228a832b1937" providerId="LiveId" clId="{49675982-7714-4F96-B043-FA457616B406}" dt="2024-11-21T04:38:01.250" v="7365" actId="122"/>
          <ac:spMkLst>
            <pc:docMk/>
            <pc:sldMk cId="1411618608" sldId="458"/>
            <ac:spMk id="3" creationId="{A3ABE3F4-EF14-102E-33D1-CABAC6812A44}"/>
          </ac:spMkLst>
        </pc:spChg>
        <pc:spChg chg="add mod">
          <ac:chgData name="Edith Pacci" userId="fff6228a832b1937" providerId="LiveId" clId="{49675982-7714-4F96-B043-FA457616B406}" dt="2024-11-21T04:38:09.517" v="7367" actId="20577"/>
          <ac:spMkLst>
            <pc:docMk/>
            <pc:sldMk cId="1411618608" sldId="458"/>
            <ac:spMk id="5" creationId="{3EADA382-4D76-F946-FD72-915EC0B6B978}"/>
          </ac:spMkLst>
        </pc:spChg>
        <pc:spChg chg="del mod">
          <ac:chgData name="Edith Pacci" userId="fff6228a832b1937" providerId="LiveId" clId="{49675982-7714-4F96-B043-FA457616B406}" dt="2024-11-21T04:33:01.685" v="6611" actId="478"/>
          <ac:spMkLst>
            <pc:docMk/>
            <pc:sldMk cId="1411618608" sldId="458"/>
            <ac:spMk id="6" creationId="{24B111C0-3BD0-BFCF-8ACC-3D2AFDA0C948}"/>
          </ac:spMkLst>
        </pc:spChg>
        <pc:spChg chg="del mod">
          <ac:chgData name="Edith Pacci" userId="fff6228a832b1937" providerId="LiveId" clId="{49675982-7714-4F96-B043-FA457616B406}" dt="2024-11-21T04:26:55.125" v="6594" actId="478"/>
          <ac:spMkLst>
            <pc:docMk/>
            <pc:sldMk cId="1411618608" sldId="458"/>
            <ac:spMk id="7" creationId="{47C7DEEA-7EA4-769F-E49D-572DCE50337B}"/>
          </ac:spMkLst>
        </pc:spChg>
        <pc:spChg chg="add del mod">
          <ac:chgData name="Edith Pacci" userId="fff6228a832b1937" providerId="LiveId" clId="{49675982-7714-4F96-B043-FA457616B406}" dt="2024-11-21T04:33:06.050" v="6613" actId="478"/>
          <ac:spMkLst>
            <pc:docMk/>
            <pc:sldMk cId="1411618608" sldId="458"/>
            <ac:spMk id="10" creationId="{76DBE1A5-14D9-CB11-2145-57D10C1EB99F}"/>
          </ac:spMkLst>
        </pc:spChg>
        <pc:spChg chg="del">
          <ac:chgData name="Edith Pacci" userId="fff6228a832b1937" providerId="LiveId" clId="{49675982-7714-4F96-B043-FA457616B406}" dt="2024-11-21T04:32:26.832" v="6605" actId="26606"/>
          <ac:spMkLst>
            <pc:docMk/>
            <pc:sldMk cId="1411618608" sldId="458"/>
            <ac:spMk id="11" creationId="{5F7A9304-FDC5-4B25-97AF-47F576B5087F}"/>
          </ac:spMkLst>
        </pc:spChg>
        <pc:spChg chg="add mod">
          <ac:chgData name="Edith Pacci" userId="fff6228a832b1937" providerId="LiveId" clId="{49675982-7714-4F96-B043-FA457616B406}" dt="2024-11-21T04:37:50.493" v="7364" actId="14100"/>
          <ac:spMkLst>
            <pc:docMk/>
            <pc:sldMk cId="1411618608" sldId="458"/>
            <ac:spMk id="12" creationId="{2E37A948-81FB-F4C1-A9DD-F6101D26B3CE}"/>
          </ac:spMkLst>
        </pc:spChg>
        <pc:spChg chg="add">
          <ac:chgData name="Edith Pacci" userId="fff6228a832b1937" providerId="LiveId" clId="{49675982-7714-4F96-B043-FA457616B406}" dt="2024-11-21T04:32:26.832" v="6605" actId="26606"/>
          <ac:spMkLst>
            <pc:docMk/>
            <pc:sldMk cId="1411618608" sldId="458"/>
            <ac:spMk id="1033" creationId="{41AE416D-5396-4610-8892-77573338273A}"/>
          </ac:spMkLst>
        </pc:spChg>
        <pc:grpChg chg="del">
          <ac:chgData name="Edith Pacci" userId="fff6228a832b1937" providerId="LiveId" clId="{49675982-7714-4F96-B043-FA457616B406}" dt="2024-11-21T04:32:26.832" v="6605" actId="26606"/>
          <ac:grpSpMkLst>
            <pc:docMk/>
            <pc:sldMk cId="1411618608" sldId="458"/>
            <ac:grpSpMk id="13" creationId="{A86AB610-24F0-577C-0D64-278CF7875E4C}"/>
          </ac:grpSpMkLst>
        </pc:grpChg>
        <pc:grpChg chg="del">
          <ac:chgData name="Edith Pacci" userId="fff6228a832b1937" providerId="LiveId" clId="{49675982-7714-4F96-B043-FA457616B406}" dt="2024-11-21T04:32:26.832" v="6605" actId="26606"/>
          <ac:grpSpMkLst>
            <pc:docMk/>
            <pc:sldMk cId="1411618608" sldId="458"/>
            <ac:grpSpMk id="36" creationId="{470112F9-D689-D742-81C4-6B31D1902657}"/>
          </ac:grpSpMkLst>
        </pc:grpChg>
        <pc:grpChg chg="add">
          <ac:chgData name="Edith Pacci" userId="fff6228a832b1937" providerId="LiveId" clId="{49675982-7714-4F96-B043-FA457616B406}" dt="2024-11-21T04:32:26.832" v="6605" actId="26606"/>
          <ac:grpSpMkLst>
            <pc:docMk/>
            <pc:sldMk cId="1411618608" sldId="458"/>
            <ac:grpSpMk id="1035" creationId="{85F3F529-94D4-4394-BAF9-B0C5651C8A57}"/>
          </ac:grpSpMkLst>
        </pc:grpChg>
        <pc:grpChg chg="add">
          <ac:chgData name="Edith Pacci" userId="fff6228a832b1937" providerId="LiveId" clId="{49675982-7714-4F96-B043-FA457616B406}" dt="2024-11-21T04:32:26.832" v="6605" actId="26606"/>
          <ac:grpSpMkLst>
            <pc:docMk/>
            <pc:sldMk cId="1411618608" sldId="458"/>
            <ac:grpSpMk id="1058" creationId="{39CA10F1-7453-4F00-90F1-71096AF469F8}"/>
          </ac:grpSpMkLst>
        </pc:grpChg>
        <pc:picChg chg="add mod">
          <ac:chgData name="Edith Pacci" userId="fff6228a832b1937" providerId="LiveId" clId="{49675982-7714-4F96-B043-FA457616B406}" dt="2024-11-21T04:32:33.908" v="6607" actId="962"/>
          <ac:picMkLst>
            <pc:docMk/>
            <pc:sldMk cId="1411618608" sldId="458"/>
            <ac:picMk id="4" creationId="{46FBD286-08F9-1E7C-CCE1-E2A937C13E66}"/>
          </ac:picMkLst>
        </pc:picChg>
        <pc:picChg chg="del">
          <ac:chgData name="Edith Pacci" userId="fff6228a832b1937" providerId="LiveId" clId="{49675982-7714-4F96-B043-FA457616B406}" dt="2024-11-21T04:26:49.867" v="6592" actId="478"/>
          <ac:picMkLst>
            <pc:docMk/>
            <pc:sldMk cId="1411618608" sldId="458"/>
            <ac:picMk id="8" creationId="{32786D87-1D5E-D18E-52DD-9B82B674C8D7}"/>
          </ac:picMkLst>
        </pc:picChg>
        <pc:picChg chg="add del mod">
          <ac:chgData name="Edith Pacci" userId="fff6228a832b1937" providerId="LiveId" clId="{49675982-7714-4F96-B043-FA457616B406}" dt="2024-11-21T04:30:52.038" v="6598" actId="478"/>
          <ac:picMkLst>
            <pc:docMk/>
            <pc:sldMk cId="1411618608" sldId="458"/>
            <ac:picMk id="1026" creationId="{730B8365-CBBD-1CE3-429A-A9860DF304EC}"/>
          </ac:picMkLst>
        </pc:picChg>
        <pc:picChg chg="add mod">
          <ac:chgData name="Edith Pacci" userId="fff6228a832b1937" providerId="LiveId" clId="{49675982-7714-4F96-B043-FA457616B406}" dt="2024-11-21T04:32:33.907" v="6606" actId="27614"/>
          <ac:picMkLst>
            <pc:docMk/>
            <pc:sldMk cId="1411618608" sldId="458"/>
            <ac:picMk id="1028" creationId="{CE8CC61C-41C3-0073-A954-265241DAB46E}"/>
          </ac:picMkLst>
        </pc:picChg>
      </pc:sldChg>
      <pc:sldChg chg="addSp delSp modSp add mod">
        <pc:chgData name="Edith Pacci" userId="fff6228a832b1937" providerId="LiveId" clId="{49675982-7714-4F96-B043-FA457616B406}" dt="2024-11-21T04:47:04.641" v="8131" actId="1036"/>
        <pc:sldMkLst>
          <pc:docMk/>
          <pc:sldMk cId="1980254225" sldId="459"/>
        </pc:sldMkLst>
        <pc:spChg chg="mod">
          <ac:chgData name="Edith Pacci" userId="fff6228a832b1937" providerId="LiveId" clId="{49675982-7714-4F96-B043-FA457616B406}" dt="2024-11-21T04:44:33.577" v="7919" actId="6549"/>
          <ac:spMkLst>
            <pc:docMk/>
            <pc:sldMk cId="1980254225" sldId="459"/>
            <ac:spMk id="3" creationId="{BBC1964A-A4A4-0905-63AA-755AF283BF56}"/>
          </ac:spMkLst>
        </pc:spChg>
        <pc:spChg chg="mod">
          <ac:chgData name="Edith Pacci" userId="fff6228a832b1937" providerId="LiveId" clId="{49675982-7714-4F96-B043-FA457616B406}" dt="2024-11-21T04:42:23.771" v="7424" actId="20577"/>
          <ac:spMkLst>
            <pc:docMk/>
            <pc:sldMk cId="1980254225" sldId="459"/>
            <ac:spMk id="5" creationId="{AC75A284-00FC-902E-5F9B-7ED73299A9AB}"/>
          </ac:spMkLst>
        </pc:spChg>
        <pc:spChg chg="add mod">
          <ac:chgData name="Edith Pacci" userId="fff6228a832b1937" providerId="LiveId" clId="{49675982-7714-4F96-B043-FA457616B406}" dt="2024-11-21T04:47:04.641" v="8131" actId="1036"/>
          <ac:spMkLst>
            <pc:docMk/>
            <pc:sldMk cId="1980254225" sldId="459"/>
            <ac:spMk id="6" creationId="{CD9FC906-FA40-A06B-93DA-D1A41D267B08}"/>
          </ac:spMkLst>
        </pc:spChg>
        <pc:spChg chg="mod">
          <ac:chgData name="Edith Pacci" userId="fff6228a832b1937" providerId="LiveId" clId="{49675982-7714-4F96-B043-FA457616B406}" dt="2024-11-21T04:43:53.391" v="7722" actId="6549"/>
          <ac:spMkLst>
            <pc:docMk/>
            <pc:sldMk cId="1980254225" sldId="459"/>
            <ac:spMk id="12" creationId="{BD448EDE-494E-4AB6-F827-4C496BD2C3BF}"/>
          </ac:spMkLst>
        </pc:spChg>
        <pc:picChg chg="add mod modCrop">
          <ac:chgData name="Edith Pacci" userId="fff6228a832b1937" providerId="LiveId" clId="{49675982-7714-4F96-B043-FA457616B406}" dt="2024-11-21T04:41:55.813" v="7401" actId="1037"/>
          <ac:picMkLst>
            <pc:docMk/>
            <pc:sldMk cId="1980254225" sldId="459"/>
            <ac:picMk id="2" creationId="{65042E6E-CBDF-2E67-4F2C-DFD268937B6F}"/>
          </ac:picMkLst>
        </pc:picChg>
        <pc:picChg chg="del">
          <ac:chgData name="Edith Pacci" userId="fff6228a832b1937" providerId="LiveId" clId="{49675982-7714-4F96-B043-FA457616B406}" dt="2024-11-21T04:38:57.582" v="7370" actId="478"/>
          <ac:picMkLst>
            <pc:docMk/>
            <pc:sldMk cId="1980254225" sldId="459"/>
            <ac:picMk id="4" creationId="{46C23627-776C-AF1B-C0B1-D56A26ED5E67}"/>
          </ac:picMkLst>
        </pc:picChg>
        <pc:picChg chg="del">
          <ac:chgData name="Edith Pacci" userId="fff6228a832b1937" providerId="LiveId" clId="{49675982-7714-4F96-B043-FA457616B406}" dt="2024-11-21T04:38:56.918" v="7369" actId="478"/>
          <ac:picMkLst>
            <pc:docMk/>
            <pc:sldMk cId="1980254225" sldId="459"/>
            <ac:picMk id="1028" creationId="{200027D2-ADDB-2312-4013-200FFA7C5D5E}"/>
          </ac:picMkLst>
        </pc:picChg>
        <pc:picChg chg="add mod">
          <ac:chgData name="Edith Pacci" userId="fff6228a832b1937" providerId="LiveId" clId="{49675982-7714-4F96-B043-FA457616B406}" dt="2024-11-21T04:41:16.654" v="7380" actId="1076"/>
          <ac:picMkLst>
            <pc:docMk/>
            <pc:sldMk cId="1980254225" sldId="459"/>
            <ac:picMk id="2050" creationId="{EA425389-F366-02C6-F1D7-93461BD9A9FB}"/>
          </ac:picMkLst>
        </pc:picChg>
      </pc:sldChg>
      <pc:sldChg chg="addSp delSp modSp add mod modNotesTx">
        <pc:chgData name="Edith Pacci" userId="fff6228a832b1937" providerId="LiveId" clId="{49675982-7714-4F96-B043-FA457616B406}" dt="2024-11-21T16:48:03.610" v="10965" actId="20577"/>
        <pc:sldMkLst>
          <pc:docMk/>
          <pc:sldMk cId="3305395983" sldId="460"/>
        </pc:sldMkLst>
        <pc:spChg chg="mod">
          <ac:chgData name="Edith Pacci" userId="fff6228a832b1937" providerId="LiveId" clId="{49675982-7714-4F96-B043-FA457616B406}" dt="2024-11-21T04:57:43.206" v="9057" actId="33524"/>
          <ac:spMkLst>
            <pc:docMk/>
            <pc:sldMk cId="3305395983" sldId="460"/>
            <ac:spMk id="3" creationId="{ACD3468C-41BD-016E-1666-0151CC687F91}"/>
          </ac:spMkLst>
        </pc:spChg>
        <pc:spChg chg="mod">
          <ac:chgData name="Edith Pacci" userId="fff6228a832b1937" providerId="LiveId" clId="{49675982-7714-4F96-B043-FA457616B406}" dt="2024-11-21T04:54:39.742" v="8524" actId="27636"/>
          <ac:spMkLst>
            <pc:docMk/>
            <pc:sldMk cId="3305395983" sldId="460"/>
            <ac:spMk id="5" creationId="{BE2CA0A7-EE19-B568-5527-E44FA0D78AC0}"/>
          </ac:spMkLst>
        </pc:spChg>
        <pc:spChg chg="mod">
          <ac:chgData name="Edith Pacci" userId="fff6228a832b1937" providerId="LiveId" clId="{49675982-7714-4F96-B043-FA457616B406}" dt="2024-11-21T04:54:08.693" v="8459" actId="6549"/>
          <ac:spMkLst>
            <pc:docMk/>
            <pc:sldMk cId="3305395983" sldId="460"/>
            <ac:spMk id="6" creationId="{DC33314B-C0EE-137B-3F07-048FE4B48412}"/>
          </ac:spMkLst>
        </pc:spChg>
        <pc:spChg chg="mod">
          <ac:chgData name="Edith Pacci" userId="fff6228a832b1937" providerId="LiveId" clId="{49675982-7714-4F96-B043-FA457616B406}" dt="2024-11-21T04:55:40.949" v="8748" actId="20577"/>
          <ac:spMkLst>
            <pc:docMk/>
            <pc:sldMk cId="3305395983" sldId="460"/>
            <ac:spMk id="12" creationId="{581A9730-974A-A993-6D3C-D3E068B2E32E}"/>
          </ac:spMkLst>
        </pc:spChg>
        <pc:picChg chg="del">
          <ac:chgData name="Edith Pacci" userId="fff6228a832b1937" providerId="LiveId" clId="{49675982-7714-4F96-B043-FA457616B406}" dt="2024-11-21T04:49:11.606" v="8187" actId="478"/>
          <ac:picMkLst>
            <pc:docMk/>
            <pc:sldMk cId="3305395983" sldId="460"/>
            <ac:picMk id="2" creationId="{D0FEAF2B-A72A-268C-5C6E-B2DBB81F9639}"/>
          </ac:picMkLst>
        </pc:picChg>
        <pc:picChg chg="add del mod modCrop">
          <ac:chgData name="Edith Pacci" userId="fff6228a832b1937" providerId="LiveId" clId="{49675982-7714-4F96-B043-FA457616B406}" dt="2024-11-21T04:52:14.128" v="8341" actId="478"/>
          <ac:picMkLst>
            <pc:docMk/>
            <pc:sldMk cId="3305395983" sldId="460"/>
            <ac:picMk id="4" creationId="{0087F443-D755-F0E1-BDC6-F7311E030E1D}"/>
          </ac:picMkLst>
        </pc:picChg>
        <pc:picChg chg="add mod modCrop">
          <ac:chgData name="Edith Pacci" userId="fff6228a832b1937" providerId="LiveId" clId="{49675982-7714-4F96-B043-FA457616B406}" dt="2024-11-21T04:53:14.526" v="8350" actId="1076"/>
          <ac:picMkLst>
            <pc:docMk/>
            <pc:sldMk cId="3305395983" sldId="460"/>
            <ac:picMk id="7" creationId="{0AF36F90-3DE2-068B-DC09-C1F96A0EB219}"/>
          </ac:picMkLst>
        </pc:picChg>
        <pc:picChg chg="add del">
          <ac:chgData name="Edith Pacci" userId="fff6228a832b1937" providerId="LiveId" clId="{49675982-7714-4F96-B043-FA457616B406}" dt="2024-11-21T04:49:20.674" v="8191" actId="478"/>
          <ac:picMkLst>
            <pc:docMk/>
            <pc:sldMk cId="3305395983" sldId="460"/>
            <ac:picMk id="2050" creationId="{62E1F451-01D2-80DF-32A3-B5A774549BD3}"/>
          </ac:picMkLst>
        </pc:picChg>
      </pc:sldChg>
      <pc:sldChg chg="addSp delSp modSp add mod modNotesTx">
        <pc:chgData name="Edith Pacci" userId="fff6228a832b1937" providerId="LiveId" clId="{49675982-7714-4F96-B043-FA457616B406}" dt="2024-11-21T16:03:05.323" v="10951"/>
        <pc:sldMkLst>
          <pc:docMk/>
          <pc:sldMk cId="3377983333" sldId="461"/>
        </pc:sldMkLst>
        <pc:spChg chg="add mod">
          <ac:chgData name="Edith Pacci" userId="fff6228a832b1937" providerId="LiveId" clId="{49675982-7714-4F96-B043-FA457616B406}" dt="2024-11-21T04:57:59.343" v="9059"/>
          <ac:spMkLst>
            <pc:docMk/>
            <pc:sldMk cId="3377983333" sldId="461"/>
            <ac:spMk id="2" creationId="{EB463DFF-8128-F201-7FD7-AF2E556BF5FC}"/>
          </ac:spMkLst>
        </pc:spChg>
        <pc:spChg chg="mod">
          <ac:chgData name="Edith Pacci" userId="fff6228a832b1937" providerId="LiveId" clId="{49675982-7714-4F96-B043-FA457616B406}" dt="2024-11-21T05:02:17.289" v="9589" actId="6549"/>
          <ac:spMkLst>
            <pc:docMk/>
            <pc:sldMk cId="3377983333" sldId="461"/>
            <ac:spMk id="3" creationId="{FDE4DBE1-AA6F-7728-FF7C-13979815C793}"/>
          </ac:spMkLst>
        </pc:spChg>
        <pc:spChg chg="del">
          <ac:chgData name="Edith Pacci" userId="fff6228a832b1937" providerId="LiveId" clId="{49675982-7714-4F96-B043-FA457616B406}" dt="2024-11-21T04:57:58.565" v="9058" actId="478"/>
          <ac:spMkLst>
            <pc:docMk/>
            <pc:sldMk cId="3377983333" sldId="461"/>
            <ac:spMk id="5" creationId="{D069F5F4-469E-449F-F7A7-9710C5096EA7}"/>
          </ac:spMkLst>
        </pc:spChg>
        <pc:spChg chg="mod">
          <ac:chgData name="Edith Pacci" userId="fff6228a832b1937" providerId="LiveId" clId="{49675982-7714-4F96-B043-FA457616B406}" dt="2024-11-21T05:03:31.168" v="9836" actId="6549"/>
          <ac:spMkLst>
            <pc:docMk/>
            <pc:sldMk cId="3377983333" sldId="461"/>
            <ac:spMk id="12" creationId="{37F5B197-265A-C502-C758-07C12CAD2545}"/>
          </ac:spMkLst>
        </pc:spChg>
      </pc:sldChg>
      <pc:sldChg chg="addSp delSp modSp add del mod">
        <pc:chgData name="Edith Pacci" userId="fff6228a832b1937" providerId="LiveId" clId="{49675982-7714-4F96-B043-FA457616B406}" dt="2024-11-21T05:15:29.222" v="10075" actId="2696"/>
        <pc:sldMkLst>
          <pc:docMk/>
          <pc:sldMk cId="1137866800" sldId="462"/>
        </pc:sldMkLst>
        <pc:spChg chg="add del mod">
          <ac:chgData name="Edith Pacci" userId="fff6228a832b1937" providerId="LiveId" clId="{49675982-7714-4F96-B043-FA457616B406}" dt="2024-11-21T05:06:53.592" v="9861" actId="478"/>
          <ac:spMkLst>
            <pc:docMk/>
            <pc:sldMk cId="1137866800" sldId="462"/>
            <ac:spMk id="4" creationId="{5A8ED151-0BD0-9FDD-5D6D-91DF4936BF90}"/>
          </ac:spMkLst>
        </pc:spChg>
        <pc:picChg chg="del">
          <ac:chgData name="Edith Pacci" userId="fff6228a832b1937" providerId="LiveId" clId="{49675982-7714-4F96-B043-FA457616B406}" dt="2024-11-21T05:06:51.585" v="9859" actId="478"/>
          <ac:picMkLst>
            <pc:docMk/>
            <pc:sldMk cId="1137866800" sldId="462"/>
            <ac:picMk id="67" creationId="{8124910A-BBD5-1136-6FF9-98D748BA6B2F}"/>
          </ac:picMkLst>
        </pc:picChg>
      </pc:sldChg>
      <pc:sldChg chg="addSp delSp modSp new mod setBg setClrOvrMap">
        <pc:chgData name="Edith Pacci" userId="fff6228a832b1937" providerId="LiveId" clId="{49675982-7714-4F96-B043-FA457616B406}" dt="2024-11-21T05:28:45.533" v="10621" actId="14100"/>
        <pc:sldMkLst>
          <pc:docMk/>
          <pc:sldMk cId="1411390643" sldId="463"/>
        </pc:sldMkLst>
        <pc:spChg chg="del">
          <ac:chgData name="Edith Pacci" userId="fff6228a832b1937" providerId="LiveId" clId="{49675982-7714-4F96-B043-FA457616B406}" dt="2024-11-21T05:08:15.962" v="9873" actId="478"/>
          <ac:spMkLst>
            <pc:docMk/>
            <pc:sldMk cId="1411390643" sldId="463"/>
            <ac:spMk id="2" creationId="{105341A7-A43E-17A9-C7D1-D5F6E9E62AF2}"/>
          </ac:spMkLst>
        </pc:spChg>
        <pc:spChg chg="del mod">
          <ac:chgData name="Edith Pacci" userId="fff6228a832b1937" providerId="LiveId" clId="{49675982-7714-4F96-B043-FA457616B406}" dt="2024-11-21T05:10:13.496" v="9884" actId="478"/>
          <ac:spMkLst>
            <pc:docMk/>
            <pc:sldMk cId="1411390643" sldId="463"/>
            <ac:spMk id="3" creationId="{2B9F9DA0-FADC-0893-2904-B9E0293A8032}"/>
          </ac:spMkLst>
        </pc:spChg>
        <pc:spChg chg="del mod">
          <ac:chgData name="Edith Pacci" userId="fff6228a832b1937" providerId="LiveId" clId="{49675982-7714-4F96-B043-FA457616B406}" dt="2024-11-21T05:09:44.483" v="9879" actId="478"/>
          <ac:spMkLst>
            <pc:docMk/>
            <pc:sldMk cId="1411390643" sldId="463"/>
            <ac:spMk id="4" creationId="{31D84C59-B0A9-9B2D-3C8B-CC002C40679D}"/>
          </ac:spMkLst>
        </pc:spChg>
        <pc:spChg chg="add del mod">
          <ac:chgData name="Edith Pacci" userId="fff6228a832b1937" providerId="LiveId" clId="{49675982-7714-4F96-B043-FA457616B406}" dt="2024-11-21T05:18:00.909" v="10098" actId="478"/>
          <ac:spMkLst>
            <pc:docMk/>
            <pc:sldMk cId="1411390643" sldId="463"/>
            <ac:spMk id="9" creationId="{D1F67B4A-F7CF-48E7-4A36-8F2B7A014BB1}"/>
          </ac:spMkLst>
        </pc:spChg>
        <pc:spChg chg="add del mod">
          <ac:chgData name="Edith Pacci" userId="fff6228a832b1937" providerId="LiveId" clId="{49675982-7714-4F96-B043-FA457616B406}" dt="2024-11-21T05:18:47.485" v="10103" actId="478"/>
          <ac:spMkLst>
            <pc:docMk/>
            <pc:sldMk cId="1411390643" sldId="463"/>
            <ac:spMk id="32" creationId="{21A03DB7-96F7-9F99-C95B-2B6D4196D80E}"/>
          </ac:spMkLst>
        </pc:spChg>
        <pc:spChg chg="add del mod">
          <ac:chgData name="Edith Pacci" userId="fff6228a832b1937" providerId="LiveId" clId="{49675982-7714-4F96-B043-FA457616B406}" dt="2024-11-21T05:19:33.616" v="10122" actId="478"/>
          <ac:spMkLst>
            <pc:docMk/>
            <pc:sldMk cId="1411390643" sldId="463"/>
            <ac:spMk id="37" creationId="{249AA575-BFE0-BBE3-3468-DBC11E1DD152}"/>
          </ac:spMkLst>
        </pc:spChg>
        <pc:spChg chg="add del">
          <ac:chgData name="Edith Pacci" userId="fff6228a832b1937" providerId="LiveId" clId="{49675982-7714-4F96-B043-FA457616B406}" dt="2024-11-21T05:09:39.530" v="9878" actId="26606"/>
          <ac:spMkLst>
            <pc:docMk/>
            <pc:sldMk cId="1411390643" sldId="463"/>
            <ac:spMk id="38" creationId="{9FB9D9C4-6BBB-461D-85DF-F01D32B71FEC}"/>
          </ac:spMkLst>
        </pc:spChg>
        <pc:spChg chg="add mod">
          <ac:chgData name="Edith Pacci" userId="fff6228a832b1937" providerId="LiveId" clId="{49675982-7714-4F96-B043-FA457616B406}" dt="2024-11-21T05:28:33.869" v="10619" actId="1035"/>
          <ac:spMkLst>
            <pc:docMk/>
            <pc:sldMk cId="1411390643" sldId="463"/>
            <ac:spMk id="39" creationId="{B033D441-E5B8-9B47-ABE8-D5D21216427E}"/>
          </ac:spMkLst>
        </pc:spChg>
        <pc:spChg chg="add del">
          <ac:chgData name="Edith Pacci" userId="fff6228a832b1937" providerId="LiveId" clId="{49675982-7714-4F96-B043-FA457616B406}" dt="2024-11-21T05:09:39.530" v="9878" actId="26606"/>
          <ac:spMkLst>
            <pc:docMk/>
            <pc:sldMk cId="1411390643" sldId="463"/>
            <ac:spMk id="63" creationId="{0CC9AC2E-8E3B-48D9-9113-57641257430A}"/>
          </ac:spMkLst>
        </pc:spChg>
        <pc:spChg chg="add del">
          <ac:chgData name="Edith Pacci" userId="fff6228a832b1937" providerId="LiveId" clId="{49675982-7714-4F96-B043-FA457616B406}" dt="2024-11-21T05:09:39.530" v="9878" actId="26606"/>
          <ac:spMkLst>
            <pc:docMk/>
            <pc:sldMk cId="1411390643" sldId="463"/>
            <ac:spMk id="65" creationId="{6AA7AB20-219E-4926-BA2D-9B398F77C566}"/>
          </ac:spMkLst>
        </pc:spChg>
        <pc:spChg chg="add del">
          <ac:chgData name="Edith Pacci" userId="fff6228a832b1937" providerId="LiveId" clId="{49675982-7714-4F96-B043-FA457616B406}" dt="2024-11-21T05:09:39.530" v="9878" actId="26606"/>
          <ac:spMkLst>
            <pc:docMk/>
            <pc:sldMk cId="1411390643" sldId="463"/>
            <ac:spMk id="67" creationId="{B53F912F-DEF7-40E3-B48C-0B2573F2A1B3}"/>
          </ac:spMkLst>
        </pc:spChg>
        <pc:spChg chg="add">
          <ac:chgData name="Edith Pacci" userId="fff6228a832b1937" providerId="LiveId" clId="{49675982-7714-4F96-B043-FA457616B406}" dt="2024-11-21T05:09:39.530" v="9878" actId="26606"/>
          <ac:spMkLst>
            <pc:docMk/>
            <pc:sldMk cId="1411390643" sldId="463"/>
            <ac:spMk id="100" creationId="{ACC4B7EE-2205-426E-B3F2-65DFC067BDF9}"/>
          </ac:spMkLst>
        </pc:spChg>
        <pc:grpChg chg="add del">
          <ac:chgData name="Edith Pacci" userId="fff6228a832b1937" providerId="LiveId" clId="{49675982-7714-4F96-B043-FA457616B406}" dt="2024-11-21T05:09:39.530" v="9878" actId="26606"/>
          <ac:grpSpMkLst>
            <pc:docMk/>
            <pc:sldMk cId="1411390643" sldId="463"/>
            <ac:grpSpMk id="10" creationId="{C80F8371-F698-4D1B-B743-029FAE04C80F}"/>
          </ac:grpSpMkLst>
        </pc:grpChg>
        <pc:grpChg chg="add del">
          <ac:chgData name="Edith Pacci" userId="fff6228a832b1937" providerId="LiveId" clId="{49675982-7714-4F96-B043-FA457616B406}" dt="2024-11-21T05:09:39.530" v="9878" actId="26606"/>
          <ac:grpSpMkLst>
            <pc:docMk/>
            <pc:sldMk cId="1411390643" sldId="463"/>
            <ac:grpSpMk id="33" creationId="{C66BE48F-47BE-452A-A601-A289EBF2034D}"/>
          </ac:grpSpMkLst>
        </pc:grpChg>
        <pc:grpChg chg="add del">
          <ac:chgData name="Edith Pacci" userId="fff6228a832b1937" providerId="LiveId" clId="{49675982-7714-4F96-B043-FA457616B406}" dt="2024-11-21T05:09:39.530" v="9878" actId="26606"/>
          <ac:grpSpMkLst>
            <pc:docMk/>
            <pc:sldMk cId="1411390643" sldId="463"/>
            <ac:grpSpMk id="40" creationId="{8BCF068D-7A5D-4DD7-8473-CC99B1269D23}"/>
          </ac:grpSpMkLst>
        </pc:grpChg>
        <pc:grpChg chg="add">
          <ac:chgData name="Edith Pacci" userId="fff6228a832b1937" providerId="LiveId" clId="{49675982-7714-4F96-B043-FA457616B406}" dt="2024-11-21T05:09:39.530" v="9878" actId="26606"/>
          <ac:grpSpMkLst>
            <pc:docMk/>
            <pc:sldMk cId="1411390643" sldId="463"/>
            <ac:grpSpMk id="72" creationId="{C80F8371-F698-4D1B-B743-029FAE04C80F}"/>
          </ac:grpSpMkLst>
        </pc:grpChg>
        <pc:grpChg chg="add">
          <ac:chgData name="Edith Pacci" userId="fff6228a832b1937" providerId="LiveId" clId="{49675982-7714-4F96-B043-FA457616B406}" dt="2024-11-21T05:09:39.530" v="9878" actId="26606"/>
          <ac:grpSpMkLst>
            <pc:docMk/>
            <pc:sldMk cId="1411390643" sldId="463"/>
            <ac:grpSpMk id="95" creationId="{C66BE48F-47BE-452A-A601-A289EBF2034D}"/>
          </ac:grpSpMkLst>
        </pc:grpChg>
        <pc:grpChg chg="add">
          <ac:chgData name="Edith Pacci" userId="fff6228a832b1937" providerId="LiveId" clId="{49675982-7714-4F96-B043-FA457616B406}" dt="2024-11-21T05:09:39.530" v="9878" actId="26606"/>
          <ac:grpSpMkLst>
            <pc:docMk/>
            <pc:sldMk cId="1411390643" sldId="463"/>
            <ac:grpSpMk id="102" creationId="{071821D5-9E10-48AC-AC42-A98E0A5214BF}"/>
          </ac:grpSpMkLst>
        </pc:grpChg>
        <pc:grpChg chg="add">
          <ac:chgData name="Edith Pacci" userId="fff6228a832b1937" providerId="LiveId" clId="{49675982-7714-4F96-B043-FA457616B406}" dt="2024-11-21T05:09:39.530" v="9878" actId="26606"/>
          <ac:grpSpMkLst>
            <pc:docMk/>
            <pc:sldMk cId="1411390643" sldId="463"/>
            <ac:grpSpMk id="125" creationId="{B6C2E7B8-1A48-4F14-B4D5-69E4433A6426}"/>
          </ac:grpSpMkLst>
        </pc:grpChg>
        <pc:picChg chg="add del mod ord">
          <ac:chgData name="Edith Pacci" userId="fff6228a832b1937" providerId="LiveId" clId="{49675982-7714-4F96-B043-FA457616B406}" dt="2024-11-21T05:10:28.556" v="9887" actId="478"/>
          <ac:picMkLst>
            <pc:docMk/>
            <pc:sldMk cId="1411390643" sldId="463"/>
            <ac:picMk id="5" creationId="{9EF2AD25-A447-659B-C52B-24D52869442A}"/>
          </ac:picMkLst>
        </pc:picChg>
        <pc:picChg chg="add del mod ord">
          <ac:chgData name="Edith Pacci" userId="fff6228a832b1937" providerId="LiveId" clId="{49675982-7714-4F96-B043-FA457616B406}" dt="2024-11-21T05:10:22.458" v="9886" actId="478"/>
          <ac:picMkLst>
            <pc:docMk/>
            <pc:sldMk cId="1411390643" sldId="463"/>
            <ac:picMk id="6" creationId="{B141C660-4E2F-A861-3E25-71606EC2AEE4}"/>
          </ac:picMkLst>
        </pc:picChg>
        <pc:picChg chg="add del mod modCrop">
          <ac:chgData name="Edith Pacci" userId="fff6228a832b1937" providerId="LiveId" clId="{49675982-7714-4F96-B043-FA457616B406}" dt="2024-11-21T05:18:25.821" v="10099" actId="478"/>
          <ac:picMkLst>
            <pc:docMk/>
            <pc:sldMk cId="1411390643" sldId="463"/>
            <ac:picMk id="7" creationId="{DA93CB8A-288A-EB98-E44A-D58AB7948A71}"/>
          </ac:picMkLst>
        </pc:picChg>
        <pc:picChg chg="add mod modCrop">
          <ac:chgData name="Edith Pacci" userId="fff6228a832b1937" providerId="LiveId" clId="{49675982-7714-4F96-B043-FA457616B406}" dt="2024-11-21T05:28:45.533" v="10621" actId="14100"/>
          <ac:picMkLst>
            <pc:docMk/>
            <pc:sldMk cId="1411390643" sldId="463"/>
            <ac:picMk id="8" creationId="{121C4923-8336-B9C5-22F1-23AFBC6C77E9}"/>
          </ac:picMkLst>
        </pc:picChg>
      </pc:sldChg>
      <pc:sldChg chg="addSp delSp modSp new mod setBg modNotesTx">
        <pc:chgData name="Edith Pacci" userId="fff6228a832b1937" providerId="LiveId" clId="{49675982-7714-4F96-B043-FA457616B406}" dt="2024-11-21T16:01:14.039" v="10948" actId="1035"/>
        <pc:sldMkLst>
          <pc:docMk/>
          <pc:sldMk cId="2464709208" sldId="464"/>
        </pc:sldMkLst>
        <pc:spChg chg="del">
          <ac:chgData name="Edith Pacci" userId="fff6228a832b1937" providerId="LiveId" clId="{49675982-7714-4F96-B043-FA457616B406}" dt="2024-11-21T05:10:42.254" v="9889" actId="26606"/>
          <ac:spMkLst>
            <pc:docMk/>
            <pc:sldMk cId="2464709208" sldId="464"/>
            <ac:spMk id="2" creationId="{222304DD-A537-B000-85DD-E1DFC184994E}"/>
          </ac:spMkLst>
        </pc:spChg>
        <pc:spChg chg="del mod">
          <ac:chgData name="Edith Pacci" userId="fff6228a832b1937" providerId="LiveId" clId="{49675982-7714-4F96-B043-FA457616B406}" dt="2024-11-21T05:10:46.141" v="9891" actId="478"/>
          <ac:spMkLst>
            <pc:docMk/>
            <pc:sldMk cId="2464709208" sldId="464"/>
            <ac:spMk id="3" creationId="{58C63EAB-4DC6-BEBB-060C-84AC97BE955A}"/>
          </ac:spMkLst>
        </pc:spChg>
        <pc:spChg chg="del mod">
          <ac:chgData name="Edith Pacci" userId="fff6228a832b1937" providerId="LiveId" clId="{49675982-7714-4F96-B043-FA457616B406}" dt="2024-11-21T05:10:44.821" v="9890" actId="478"/>
          <ac:spMkLst>
            <pc:docMk/>
            <pc:sldMk cId="2464709208" sldId="464"/>
            <ac:spMk id="4" creationId="{1873E36F-3A8D-537D-C4D7-E15D3B84DA25}"/>
          </ac:spMkLst>
        </pc:spChg>
        <pc:spChg chg="add del mod">
          <ac:chgData name="Edith Pacci" userId="fff6228a832b1937" providerId="LiveId" clId="{49675982-7714-4F96-B043-FA457616B406}" dt="2024-11-21T05:11:48.257" v="9906"/>
          <ac:spMkLst>
            <pc:docMk/>
            <pc:sldMk cId="2464709208" sldId="464"/>
            <ac:spMk id="6" creationId="{06A21A18-163D-6B4D-C49A-9DA22C5E0681}"/>
          </ac:spMkLst>
        </pc:spChg>
        <pc:spChg chg="add mod">
          <ac:chgData name="Edith Pacci" userId="fff6228a832b1937" providerId="LiveId" clId="{49675982-7714-4F96-B043-FA457616B406}" dt="2024-11-21T12:21:34.741" v="10780" actId="20577"/>
          <ac:spMkLst>
            <pc:docMk/>
            <pc:sldMk cId="2464709208" sldId="464"/>
            <ac:spMk id="7" creationId="{6DCE6DF7-9FF0-09A2-B11E-B6C0489695B2}"/>
          </ac:spMkLst>
        </pc:spChg>
        <pc:spChg chg="add del mod">
          <ac:chgData name="Edith Pacci" userId="fff6228a832b1937" providerId="LiveId" clId="{49675982-7714-4F96-B043-FA457616B406}" dt="2024-11-21T12:23:30.388" v="10828" actId="478"/>
          <ac:spMkLst>
            <pc:docMk/>
            <pc:sldMk cId="2464709208" sldId="464"/>
            <ac:spMk id="31" creationId="{4A42EB89-F42C-DBEA-6E07-5C18E65E69EE}"/>
          </ac:spMkLst>
        </pc:spChg>
        <pc:spChg chg="add">
          <ac:chgData name="Edith Pacci" userId="fff6228a832b1937" providerId="LiveId" clId="{49675982-7714-4F96-B043-FA457616B406}" dt="2024-11-21T05:10:42.254" v="9889" actId="26606"/>
          <ac:spMkLst>
            <pc:docMk/>
            <pc:sldMk cId="2464709208" sldId="464"/>
            <ac:spMk id="37" creationId="{0B487B9B-1F18-4BAD-87BB-DECED122E45B}"/>
          </ac:spMkLst>
        </pc:spChg>
        <pc:spChg chg="add">
          <ac:chgData name="Edith Pacci" userId="fff6228a832b1937" providerId="LiveId" clId="{49675982-7714-4F96-B043-FA457616B406}" dt="2024-11-21T05:10:42.254" v="9889" actId="26606"/>
          <ac:spMkLst>
            <pc:docMk/>
            <pc:sldMk cId="2464709208" sldId="464"/>
            <ac:spMk id="39" creationId="{0CFCC8E5-9FDD-47FB-BE3E-C83C681C902E}"/>
          </ac:spMkLst>
        </pc:spChg>
        <pc:grpChg chg="add">
          <ac:chgData name="Edith Pacci" userId="fff6228a832b1937" providerId="LiveId" clId="{49675982-7714-4F96-B043-FA457616B406}" dt="2024-11-21T05:10:42.254" v="9889" actId="26606"/>
          <ac:grpSpMkLst>
            <pc:docMk/>
            <pc:sldMk cId="2464709208" sldId="464"/>
            <ac:grpSpMk id="9" creationId="{58D5444C-D133-4651-98D6-333230F79551}"/>
          </ac:grpSpMkLst>
        </pc:grpChg>
        <pc:grpChg chg="add">
          <ac:chgData name="Edith Pacci" userId="fff6228a832b1937" providerId="LiveId" clId="{49675982-7714-4F96-B043-FA457616B406}" dt="2024-11-21T05:10:42.254" v="9889" actId="26606"/>
          <ac:grpSpMkLst>
            <pc:docMk/>
            <pc:sldMk cId="2464709208" sldId="464"/>
            <ac:grpSpMk id="32" creationId="{D8AAC9D3-71E6-4892-8399-6C18E6CA8710}"/>
          </ac:grpSpMkLst>
        </pc:grpChg>
        <pc:picChg chg="add del">
          <ac:chgData name="Edith Pacci" userId="fff6228a832b1937" providerId="LiveId" clId="{49675982-7714-4F96-B043-FA457616B406}" dt="2024-11-21T13:02:54.414" v="10847" actId="478"/>
          <ac:picMkLst>
            <pc:docMk/>
            <pc:sldMk cId="2464709208" sldId="464"/>
            <ac:picMk id="3" creationId="{84B77BF1-5142-1516-1A6F-A601BD99D395}"/>
          </ac:picMkLst>
        </pc:picChg>
        <pc:picChg chg="add mod">
          <ac:chgData name="Edith Pacci" userId="fff6228a832b1937" providerId="LiveId" clId="{49675982-7714-4F96-B043-FA457616B406}" dt="2024-11-21T16:01:14.039" v="10948" actId="1035"/>
          <ac:picMkLst>
            <pc:docMk/>
            <pc:sldMk cId="2464709208" sldId="464"/>
            <ac:picMk id="5" creationId="{75B8A1F9-D3C7-4B36-4D82-001FEC2FC3EB}"/>
          </ac:picMkLst>
        </pc:picChg>
        <pc:picChg chg="add del mod">
          <ac:chgData name="Edith Pacci" userId="fff6228a832b1937" providerId="LiveId" clId="{49675982-7714-4F96-B043-FA457616B406}" dt="2024-11-21T12:23:28.491" v="10826" actId="478"/>
          <ac:picMkLst>
            <pc:docMk/>
            <pc:sldMk cId="2464709208" sldId="464"/>
            <ac:picMk id="6" creationId="{93FB23AA-0627-F904-1A0C-0C7D89F38AA4}"/>
          </ac:picMkLst>
        </pc:picChg>
        <pc:picChg chg="add mod">
          <ac:chgData name="Edith Pacci" userId="fff6228a832b1937" providerId="LiveId" clId="{49675982-7714-4F96-B043-FA457616B406}" dt="2024-11-21T05:26:15.419" v="10609" actId="1037"/>
          <ac:picMkLst>
            <pc:docMk/>
            <pc:sldMk cId="2464709208" sldId="464"/>
            <ac:picMk id="8" creationId="{515C37EF-5118-0079-08D7-8D1060B71511}"/>
          </ac:picMkLst>
        </pc:picChg>
        <pc:picChg chg="add mod">
          <ac:chgData name="Edith Pacci" userId="fff6228a832b1937" providerId="LiveId" clId="{49675982-7714-4F96-B043-FA457616B406}" dt="2024-11-21T13:03:35.824" v="10935" actId="1036"/>
          <ac:picMkLst>
            <pc:docMk/>
            <pc:sldMk cId="2464709208" sldId="464"/>
            <ac:picMk id="36" creationId="{973E4F12-E5D3-ECCF-3C65-CF8B6F729709}"/>
          </ac:picMkLst>
        </pc:picChg>
        <pc:picChg chg="add mod">
          <ac:chgData name="Edith Pacci" userId="fff6228a832b1937" providerId="LiveId" clId="{49675982-7714-4F96-B043-FA457616B406}" dt="2024-11-21T12:21:43.834" v="10818" actId="1038"/>
          <ac:picMkLst>
            <pc:docMk/>
            <pc:sldMk cId="2464709208" sldId="464"/>
            <ac:picMk id="1026" creationId="{A4DEF434-802B-E2D0-751F-012C3A198461}"/>
          </ac:picMkLst>
        </pc:picChg>
      </pc:sldChg>
      <pc:sldChg chg="addSp delSp modSp new del mod">
        <pc:chgData name="Edith Pacci" userId="fff6228a832b1937" providerId="LiveId" clId="{49675982-7714-4F96-B043-FA457616B406}" dt="2024-11-21T13:03:40.329" v="10936" actId="2696"/>
        <pc:sldMkLst>
          <pc:docMk/>
          <pc:sldMk cId="2690343373" sldId="465"/>
        </pc:sldMkLst>
        <pc:spChg chg="del">
          <ac:chgData name="Edith Pacci" userId="fff6228a832b1937" providerId="LiveId" clId="{49675982-7714-4F96-B043-FA457616B406}" dt="2024-11-21T12:23:00.291" v="10821" actId="931"/>
          <ac:spMkLst>
            <pc:docMk/>
            <pc:sldMk cId="2690343373" sldId="465"/>
            <ac:spMk id="2" creationId="{145E866D-30C6-AF7C-C9E4-C893A092C98A}"/>
          </ac:spMkLst>
        </pc:spChg>
        <pc:spChg chg="del">
          <ac:chgData name="Edith Pacci" userId="fff6228a832b1937" providerId="LiveId" clId="{49675982-7714-4F96-B043-FA457616B406}" dt="2024-11-21T13:01:37.143" v="10839" actId="478"/>
          <ac:spMkLst>
            <pc:docMk/>
            <pc:sldMk cId="2690343373" sldId="465"/>
            <ac:spMk id="4" creationId="{500DD0D4-A892-456B-4077-FF533E77CAD0}"/>
          </ac:spMkLst>
        </pc:spChg>
        <pc:spChg chg="add del mod">
          <ac:chgData name="Edith Pacci" userId="fff6228a832b1937" providerId="LiveId" clId="{49675982-7714-4F96-B043-FA457616B406}" dt="2024-11-21T13:00:10.143" v="10829" actId="931"/>
          <ac:spMkLst>
            <pc:docMk/>
            <pc:sldMk cId="2690343373" sldId="465"/>
            <ac:spMk id="8" creationId="{2055A482-E804-AEBF-20A1-B453B5521865}"/>
          </ac:spMkLst>
        </pc:spChg>
        <pc:picChg chg="add del mod">
          <ac:chgData name="Edith Pacci" userId="fff6228a832b1937" providerId="LiveId" clId="{49675982-7714-4F96-B043-FA457616B406}" dt="2024-11-21T12:23:22.476" v="10824" actId="21"/>
          <ac:picMkLst>
            <pc:docMk/>
            <pc:sldMk cId="2690343373" sldId="465"/>
            <ac:picMk id="6" creationId="{93FB23AA-0627-F904-1A0C-0C7D89F38AA4}"/>
          </ac:picMkLst>
        </pc:picChg>
        <pc:picChg chg="add mod">
          <ac:chgData name="Edith Pacci" userId="fff6228a832b1937" providerId="LiveId" clId="{49675982-7714-4F96-B043-FA457616B406}" dt="2024-11-21T13:02:19.635" v="10841" actId="208"/>
          <ac:picMkLst>
            <pc:docMk/>
            <pc:sldMk cId="2690343373" sldId="465"/>
            <ac:picMk id="10" creationId="{9B5C944E-9F62-B6B5-93FF-CB15FB3EA386}"/>
          </ac:picMkLst>
        </pc:picChg>
        <pc:picChg chg="add mod">
          <ac:chgData name="Edith Pacci" userId="fff6228a832b1937" providerId="LiveId" clId="{49675982-7714-4F96-B043-FA457616B406}" dt="2024-11-21T13:02:34.436" v="10843" actId="207"/>
          <ac:picMkLst>
            <pc:docMk/>
            <pc:sldMk cId="2690343373" sldId="465"/>
            <ac:picMk id="12" creationId="{4FB865A4-52AD-52F9-7065-EEC17190F69B}"/>
          </ac:picMkLst>
        </pc:picChg>
      </pc:sldChg>
      <pc:sldMasterChg chg="modSp modSldLayout">
        <pc:chgData name="Edith Pacci" userId="fff6228a832b1937" providerId="LiveId" clId="{49675982-7714-4F96-B043-FA457616B406}" dt="2024-11-21T01:11:49.999" v="0"/>
        <pc:sldMasterMkLst>
          <pc:docMk/>
          <pc:sldMasterMk cId="0" sldId="2147483648"/>
        </pc:sldMasterMkLst>
        <pc:spChg chg="mod">
          <ac:chgData name="Edith Pacci" userId="fff6228a832b1937" providerId="LiveId" clId="{49675982-7714-4F96-B043-FA457616B406}" dt="2024-11-21T01:11:49.999" v="0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Edith Pacci" userId="fff6228a832b1937" providerId="LiveId" clId="{49675982-7714-4F96-B043-FA457616B406}" dt="2024-11-21T01:11:49.999" v="0"/>
          <ac:spMkLst>
            <pc:docMk/>
            <pc:sldMasterMk cId="0" sldId="2147483648"/>
            <ac:spMk id="6" creationId="{00000000-0000-0000-0000-000000000000}"/>
          </ac:spMkLst>
        </pc:spChg>
        <pc:sldLayoutChg chg="modSp">
          <pc:chgData name="Edith Pacci" userId="fff6228a832b1937" providerId="LiveId" clId="{49675982-7714-4F96-B043-FA457616B406}" dt="2024-11-21T01:11:49.999" v="0"/>
          <pc:sldLayoutMkLst>
            <pc:docMk/>
            <pc:sldMasterMk cId="0" sldId="2147483648"/>
            <pc:sldLayoutMk cId="0" sldId="2147483649"/>
          </pc:sldLayoutMkLst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3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4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4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9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9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9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9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9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9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9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9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9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9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10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10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10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10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10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10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10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10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49"/>
              <ac:spMk id="108" creationId="{00000000-0000-0000-0000-000000000000}"/>
            </ac:spMkLst>
          </pc:s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49"/>
              <ac:grpSpMk id="9" creationId="{00000000-0000-0000-0000-000000000000}"/>
            </ac:grpSpMkLst>
          </pc:gr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49"/>
              <ac:grpSpMk id="89" creationId="{00000000-0000-0000-0000-000000000000}"/>
            </ac:grpSpMkLst>
          </pc:grpChg>
        </pc:sldLayoutChg>
        <pc:sldLayoutChg chg="modSp">
          <pc:chgData name="Edith Pacci" userId="fff6228a832b1937" providerId="LiveId" clId="{49675982-7714-4F96-B043-FA457616B406}" dt="2024-11-21T01:11:49.999" v="0"/>
          <pc:sldLayoutMkLst>
            <pc:docMk/>
            <pc:sldMasterMk cId="0" sldId="2147483648"/>
            <pc:sldLayoutMk cId="0" sldId="2147483650"/>
          </pc:sldLayoutMkLst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2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2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3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8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8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8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8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8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8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8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8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8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9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9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9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9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9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9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9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9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9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9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10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0"/>
              <ac:spMk id="101" creationId="{00000000-0000-0000-0000-000000000000}"/>
            </ac:spMkLst>
          </pc:s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0"/>
              <ac:grpSpMk id="27" creationId="{00000000-0000-0000-0000-000000000000}"/>
            </ac:grpSpMkLst>
          </pc:gr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0"/>
              <ac:grpSpMk id="80" creationId="{00000000-0000-0000-0000-000000000000}"/>
            </ac:grpSpMkLst>
          </pc:grpChg>
        </pc:sldLayoutChg>
        <pc:sldLayoutChg chg="modSp">
          <pc:chgData name="Edith Pacci" userId="fff6228a832b1937" providerId="LiveId" clId="{49675982-7714-4F96-B043-FA457616B406}" dt="2024-11-21T01:11:49.999" v="0"/>
          <pc:sldLayoutMkLst>
            <pc:docMk/>
            <pc:sldMasterMk cId="0" sldId="2147483648"/>
            <pc:sldLayoutMk cId="0" sldId="2147483651"/>
          </pc:sldLayoutMkLst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7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7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8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8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8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8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8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8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8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8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8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8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9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9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9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9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9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9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9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9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10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1"/>
              <ac:spMk id="101" creationId="{00000000-0000-0000-0000-000000000000}"/>
            </ac:spMkLst>
          </pc:s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1"/>
              <ac:grpSpMk id="9" creationId="{00000000-0000-0000-0000-000000000000}"/>
            </ac:grpSpMkLst>
          </pc:gr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1"/>
              <ac:grpSpMk id="77" creationId="{00000000-0000-0000-0000-000000000000}"/>
            </ac:grpSpMkLst>
          </pc:grpChg>
        </pc:sldLayoutChg>
        <pc:sldLayoutChg chg="modSp">
          <pc:chgData name="Edith Pacci" userId="fff6228a832b1937" providerId="LiveId" clId="{49675982-7714-4F96-B043-FA457616B406}" dt="2024-11-21T01:11:49.999" v="0"/>
          <pc:sldLayoutMkLst>
            <pc:docMk/>
            <pc:sldMasterMk cId="0" sldId="2147483648"/>
            <pc:sldLayoutMk cId="0" sldId="2147483652"/>
          </pc:sldLayoutMkLst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3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3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4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4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4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4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4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4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4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4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4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4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5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5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5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5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5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5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5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5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5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6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6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2"/>
              <ac:spMk id="62" creationId="{00000000-0000-0000-0000-000000000000}"/>
            </ac:spMkLst>
          </pc:s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2"/>
              <ac:grpSpMk id="37" creationId="{00000000-0000-0000-0000-000000000000}"/>
            </ac:grpSpMkLst>
          </pc:gr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2"/>
              <ac:grpSpMk id="59" creationId="{00000000-0000-0000-0000-000000000000}"/>
            </ac:grpSpMkLst>
          </pc:grpChg>
        </pc:sldLayoutChg>
        <pc:sldLayoutChg chg="modSp">
          <pc:chgData name="Edith Pacci" userId="fff6228a832b1937" providerId="LiveId" clId="{49675982-7714-4F96-B043-FA457616B406}" dt="2024-11-21T01:11:49.999" v="0"/>
          <pc:sldLayoutMkLst>
            <pc:docMk/>
            <pc:sldMasterMk cId="0" sldId="2147483648"/>
            <pc:sldLayoutMk cId="0" sldId="2147483653"/>
          </pc:sldLayoutMkLst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4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4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4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4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4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4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4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4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4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4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5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5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5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5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5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5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5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5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5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5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6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6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6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3"/>
              <ac:spMk id="64" creationId="{00000000-0000-0000-0000-000000000000}"/>
            </ac:spMkLst>
          </pc:s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3"/>
              <ac:grpSpMk id="39" creationId="{00000000-0000-0000-0000-000000000000}"/>
            </ac:grpSpMkLst>
          </pc:gr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3"/>
              <ac:grpSpMk id="61" creationId="{00000000-0000-0000-0000-000000000000}"/>
            </ac:grpSpMkLst>
          </pc:grpChg>
        </pc:sldLayoutChg>
        <pc:sldLayoutChg chg="modSp">
          <pc:chgData name="Edith Pacci" userId="fff6228a832b1937" providerId="LiveId" clId="{49675982-7714-4F96-B043-FA457616B406}" dt="2024-11-21T01:11:49.999" v="0"/>
          <pc:sldLayoutMkLst>
            <pc:docMk/>
            <pc:sldMasterMk cId="0" sldId="2147483648"/>
            <pc:sldLayoutMk cId="0" sldId="2147483654"/>
          </pc:sldLayoutMkLst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2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2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2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7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7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8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8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8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8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8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8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8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8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8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8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9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9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9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9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9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9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9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9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4"/>
              <ac:spMk id="98" creationId="{00000000-0000-0000-0000-000000000000}"/>
            </ac:spMkLst>
          </pc:s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4"/>
              <ac:grpSpMk id="24" creationId="{00000000-0000-0000-0000-000000000000}"/>
            </ac:grpSpMkLst>
          </pc:gr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4"/>
              <ac:grpSpMk id="77" creationId="{00000000-0000-0000-0000-000000000000}"/>
            </ac:grpSpMkLst>
          </pc:grpChg>
        </pc:sldLayoutChg>
        <pc:sldLayoutChg chg="modSp">
          <pc:chgData name="Edith Pacci" userId="fff6228a832b1937" providerId="LiveId" clId="{49675982-7714-4F96-B043-FA457616B406}" dt="2024-11-21T01:11:49.999" v="0"/>
          <pc:sldLayoutMkLst>
            <pc:docMk/>
            <pc:sldMasterMk cId="0" sldId="2147483648"/>
            <pc:sldLayoutMk cId="0" sldId="2147483655"/>
          </pc:sldLayoutMkLst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5"/>
              <ac:spMk id="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5"/>
              <ac:spMk id="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5"/>
              <ac:spMk id="4" creationId="{00000000-0000-0000-0000-000000000000}"/>
            </ac:spMkLst>
          </pc:spChg>
        </pc:sldLayoutChg>
        <pc:sldLayoutChg chg="modSp">
          <pc:chgData name="Edith Pacci" userId="fff6228a832b1937" providerId="LiveId" clId="{49675982-7714-4F96-B043-FA457616B406}" dt="2024-11-21T01:11:49.999" v="0"/>
          <pc:sldLayoutMkLst>
            <pc:docMk/>
            <pc:sldMasterMk cId="0" sldId="2147483648"/>
            <pc:sldLayoutMk cId="0" sldId="2147483656"/>
          </pc:sldLayoutMkLst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2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3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3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7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7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7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7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7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8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8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8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8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8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8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8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8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8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8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9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9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9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9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9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6"/>
              <ac:spMk id="95" creationId="{00000000-0000-0000-0000-000000000000}"/>
            </ac:spMkLst>
          </pc:s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6"/>
              <ac:grpSpMk id="21" creationId="{00000000-0000-0000-0000-000000000000}"/>
            </ac:grpSpMkLst>
          </pc:gr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6"/>
              <ac:grpSpMk id="74" creationId="{00000000-0000-0000-0000-000000000000}"/>
            </ac:grpSpMkLst>
          </pc:grpChg>
        </pc:sldLayoutChg>
        <pc:sldLayoutChg chg="modSp">
          <pc:chgData name="Edith Pacci" userId="fff6228a832b1937" providerId="LiveId" clId="{49675982-7714-4F96-B043-FA457616B406}" dt="2024-11-21T01:11:49.999" v="0"/>
          <pc:sldLayoutMkLst>
            <pc:docMk/>
            <pc:sldMasterMk cId="0" sldId="2147483648"/>
            <pc:sldLayoutMk cId="0" sldId="2147483657"/>
          </pc:sldLayoutMkLst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7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7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7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8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8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8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8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8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8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8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8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8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9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9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9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9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9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9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9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9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9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7"/>
              <ac:spMk id="99" creationId="{00000000-0000-0000-0000-000000000000}"/>
            </ac:spMkLst>
          </pc:s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7"/>
              <ac:grpSpMk id="73" creationId="{00000000-0000-0000-0000-000000000000}"/>
            </ac:grpSpMkLst>
          </pc:gr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7"/>
              <ac:grpSpMk id="76" creationId="{00000000-0000-0000-0000-000000000000}"/>
            </ac:grpSpMkLst>
          </pc:grpChg>
          <pc:picChg chg="mod">
            <ac:chgData name="Edith Pacci" userId="fff6228a832b1937" providerId="LiveId" clId="{49675982-7714-4F96-B043-FA457616B406}" dt="2024-11-21T01:11:49.999" v="0"/>
            <ac:picMkLst>
              <pc:docMk/>
              <pc:sldMasterMk cId="0" sldId="2147483648"/>
              <pc:sldLayoutMk cId="0" sldId="2147483657"/>
              <ac:picMk id="32" creationId="{8D1FD615-B4B3-4425-980D-CE870116CB25}"/>
            </ac:picMkLst>
          </pc:picChg>
        </pc:sldLayoutChg>
        <pc:sldLayoutChg chg="modSp">
          <pc:chgData name="Edith Pacci" userId="fff6228a832b1937" providerId="LiveId" clId="{49675982-7714-4F96-B043-FA457616B406}" dt="2024-11-21T01:11:49.999" v="0"/>
          <pc:sldLayoutMkLst>
            <pc:docMk/>
            <pc:sldMasterMk cId="0" sldId="2147483648"/>
            <pc:sldLayoutMk cId="0" sldId="2147483658"/>
          </pc:sldLayoutMkLst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2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2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2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7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7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7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7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8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8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8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8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8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8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8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8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8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8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9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9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9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9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9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9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8"/>
              <ac:spMk id="96" creationId="{00000000-0000-0000-0000-000000000000}"/>
            </ac:spMkLst>
          </pc:s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8"/>
              <ac:grpSpMk id="22" creationId="{00000000-0000-0000-0000-000000000000}"/>
            </ac:grpSpMkLst>
          </pc:gr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8"/>
              <ac:grpSpMk id="75" creationId="{00000000-0000-0000-0000-000000000000}"/>
            </ac:grpSpMkLst>
          </pc:grpChg>
        </pc:sldLayoutChg>
        <pc:sldLayoutChg chg="modSp">
          <pc:chgData name="Edith Pacci" userId="fff6228a832b1937" providerId="LiveId" clId="{49675982-7714-4F96-B043-FA457616B406}" dt="2024-11-21T01:11:49.999" v="0"/>
          <pc:sldLayoutMkLst>
            <pc:docMk/>
            <pc:sldMasterMk cId="0" sldId="2147483648"/>
            <pc:sldLayoutMk cId="0" sldId="2147483659"/>
          </pc:sldLayoutMkLst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2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2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2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7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7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7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7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8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8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8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8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8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8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86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87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88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89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90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91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92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93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94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95" creationId="{00000000-0000-0000-0000-000000000000}"/>
            </ac:spMkLst>
          </pc:spChg>
          <pc:spChg chg="mod">
            <ac:chgData name="Edith Pacci" userId="fff6228a832b1937" providerId="LiveId" clId="{49675982-7714-4F96-B043-FA457616B406}" dt="2024-11-21T01:11:49.999" v="0"/>
            <ac:spMkLst>
              <pc:docMk/>
              <pc:sldMasterMk cId="0" sldId="2147483648"/>
              <pc:sldLayoutMk cId="0" sldId="2147483659"/>
              <ac:spMk id="96" creationId="{00000000-0000-0000-0000-000000000000}"/>
            </ac:spMkLst>
          </pc:s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9"/>
              <ac:grpSpMk id="22" creationId="{00000000-0000-0000-0000-000000000000}"/>
            </ac:grpSpMkLst>
          </pc:grpChg>
          <pc:grpChg chg="mod">
            <ac:chgData name="Edith Pacci" userId="fff6228a832b1937" providerId="LiveId" clId="{49675982-7714-4F96-B043-FA457616B406}" dt="2024-11-21T01:11:49.999" v="0"/>
            <ac:grpSpMkLst>
              <pc:docMk/>
              <pc:sldMasterMk cId="0" sldId="2147483648"/>
              <pc:sldLayoutMk cId="0" sldId="2147483659"/>
              <ac:grpSpMk id="75" creationId="{00000000-0000-0000-0000-000000000000}"/>
            </ac:grpSpMkLst>
          </pc:grpChg>
        </pc:sldLayoutChg>
      </pc:sldMasterChg>
    </pc:docChg>
  </pc:docChgLst>
  <pc:docChgLst>
    <pc:chgData name="Edith Pacci" userId="fff6228a832b1937" providerId="LiveId" clId="{262E1487-CB14-4D20-882E-CC9B3269671E}"/>
    <pc:docChg chg="custSel modSld">
      <pc:chgData name="Edith Pacci" userId="fff6228a832b1937" providerId="LiveId" clId="{262E1487-CB14-4D20-882E-CC9B3269671E}" dt="2024-11-26T22:11:44.421" v="1379" actId="1035"/>
      <pc:docMkLst>
        <pc:docMk/>
      </pc:docMkLst>
      <pc:sldChg chg="addSp modSp mod">
        <pc:chgData name="Edith Pacci" userId="fff6228a832b1937" providerId="LiveId" clId="{262E1487-CB14-4D20-882E-CC9B3269671E}" dt="2024-11-26T22:11:44.421" v="1379" actId="1035"/>
        <pc:sldMkLst>
          <pc:docMk/>
          <pc:sldMk cId="2009606744" sldId="257"/>
        </pc:sldMkLst>
        <pc:spChg chg="add mod">
          <ac:chgData name="Edith Pacci" userId="fff6228a832b1937" providerId="LiveId" clId="{262E1487-CB14-4D20-882E-CC9B3269671E}" dt="2024-11-26T22:11:44.421" v="1379" actId="1035"/>
          <ac:spMkLst>
            <pc:docMk/>
            <pc:sldMk cId="2009606744" sldId="257"/>
            <ac:spMk id="2" creationId="{738D1DAA-0807-A978-5B98-32C0DB903D0B}"/>
          </ac:spMkLst>
        </pc:spChg>
      </pc:sldChg>
      <pc:sldChg chg="addSp modSp mod modNotesTx">
        <pc:chgData name="Edith Pacci" userId="fff6228a832b1937" providerId="LiveId" clId="{262E1487-CB14-4D20-882E-CC9B3269671E}" dt="2024-11-26T22:10:05.280" v="1186" actId="14100"/>
        <pc:sldMkLst>
          <pc:docMk/>
          <pc:sldMk cId="4130186609" sldId="444"/>
        </pc:sldMkLst>
        <pc:spChg chg="add mod">
          <ac:chgData name="Edith Pacci" userId="fff6228a832b1937" providerId="LiveId" clId="{262E1487-CB14-4D20-882E-CC9B3269671E}" dt="2024-11-26T22:10:05.280" v="1186" actId="14100"/>
          <ac:spMkLst>
            <pc:docMk/>
            <pc:sldMk cId="4130186609" sldId="444"/>
            <ac:spMk id="5" creationId="{B2A6DE62-78F0-1D9D-4283-B9699A0B7098}"/>
          </ac:spMkLst>
        </pc:spChg>
      </pc:sldChg>
      <pc:sldChg chg="modNotesTx">
        <pc:chgData name="Edith Pacci" userId="fff6228a832b1937" providerId="LiveId" clId="{262E1487-CB14-4D20-882E-CC9B3269671E}" dt="2024-11-26T21:42:42.192" v="1" actId="6549"/>
        <pc:sldMkLst>
          <pc:docMk/>
          <pc:sldMk cId="3903925898" sldId="446"/>
        </pc:sldMkLst>
      </pc:sldChg>
      <pc:sldChg chg="addSp modSp mod modNotesTx">
        <pc:chgData name="Edith Pacci" userId="fff6228a832b1937" providerId="LiveId" clId="{262E1487-CB14-4D20-882E-CC9B3269671E}" dt="2024-11-26T22:06:36.531" v="923" actId="20577"/>
        <pc:sldMkLst>
          <pc:docMk/>
          <pc:sldMk cId="1165259199" sldId="447"/>
        </pc:sldMkLst>
        <pc:spChg chg="add mod">
          <ac:chgData name="Edith Pacci" userId="fff6228a832b1937" providerId="LiveId" clId="{262E1487-CB14-4D20-882E-CC9B3269671E}" dt="2024-11-26T22:06:36.531" v="923" actId="20577"/>
          <ac:spMkLst>
            <pc:docMk/>
            <pc:sldMk cId="1165259199" sldId="447"/>
            <ac:spMk id="2" creationId="{4BC84DF1-5575-1C32-313B-2E2DF16DAAD4}"/>
          </ac:spMkLst>
        </pc:spChg>
        <pc:picChg chg="mod">
          <ac:chgData name="Edith Pacci" userId="fff6228a832b1937" providerId="LiveId" clId="{262E1487-CB14-4D20-882E-CC9B3269671E}" dt="2024-11-26T21:59:42.123" v="877" actId="1076"/>
          <ac:picMkLst>
            <pc:docMk/>
            <pc:sldMk cId="1165259199" sldId="447"/>
            <ac:picMk id="9" creationId="{856299FD-FA4D-5B03-52AA-E9D0B78B95DF}"/>
          </ac:picMkLst>
        </pc:picChg>
      </pc:sldChg>
      <pc:sldChg chg="modNotesTx">
        <pc:chgData name="Edith Pacci" userId="fff6228a832b1937" providerId="LiveId" clId="{262E1487-CB14-4D20-882E-CC9B3269671E}" dt="2024-11-26T21:42:49.485" v="3" actId="6549"/>
        <pc:sldMkLst>
          <pc:docMk/>
          <pc:sldMk cId="231735545" sldId="449"/>
        </pc:sldMkLst>
      </pc:sldChg>
      <pc:sldChg chg="modNotesTx">
        <pc:chgData name="Edith Pacci" userId="fff6228a832b1937" providerId="LiveId" clId="{262E1487-CB14-4D20-882E-CC9B3269671E}" dt="2024-11-26T21:42:54.901" v="5" actId="6549"/>
        <pc:sldMkLst>
          <pc:docMk/>
          <pc:sldMk cId="3965916715" sldId="450"/>
        </pc:sldMkLst>
      </pc:sldChg>
      <pc:sldChg chg="modNotesTx">
        <pc:chgData name="Edith Pacci" userId="fff6228a832b1937" providerId="LiveId" clId="{262E1487-CB14-4D20-882E-CC9B3269671E}" dt="2024-11-26T21:42:52.674" v="4" actId="6549"/>
        <pc:sldMkLst>
          <pc:docMk/>
          <pc:sldMk cId="4178771805" sldId="451"/>
        </pc:sldMkLst>
      </pc:sldChg>
      <pc:sldChg chg="modNotesTx">
        <pc:chgData name="Edith Pacci" userId="fff6228a832b1937" providerId="LiveId" clId="{262E1487-CB14-4D20-882E-CC9B3269671E}" dt="2024-11-26T21:42:58.594" v="6" actId="6549"/>
        <pc:sldMkLst>
          <pc:docMk/>
          <pc:sldMk cId="3971327116" sldId="452"/>
        </pc:sldMkLst>
      </pc:sldChg>
      <pc:sldChg chg="modNotesTx">
        <pc:chgData name="Edith Pacci" userId="fff6228a832b1937" providerId="LiveId" clId="{262E1487-CB14-4D20-882E-CC9B3269671E}" dt="2024-11-26T21:43:18.867" v="8" actId="6549"/>
        <pc:sldMkLst>
          <pc:docMk/>
          <pc:sldMk cId="2812822752" sldId="454"/>
        </pc:sldMkLst>
      </pc:sldChg>
      <pc:sldChg chg="modSp mod modNotesTx">
        <pc:chgData name="Edith Pacci" userId="fff6228a832b1937" providerId="LiveId" clId="{262E1487-CB14-4D20-882E-CC9B3269671E}" dt="2024-11-26T21:46:30.771" v="67" actId="14100"/>
        <pc:sldMkLst>
          <pc:docMk/>
          <pc:sldMk cId="2083524161" sldId="455"/>
        </pc:sldMkLst>
        <pc:spChg chg="mod">
          <ac:chgData name="Edith Pacci" userId="fff6228a832b1937" providerId="LiveId" clId="{262E1487-CB14-4D20-882E-CC9B3269671E}" dt="2024-11-26T21:46:30.771" v="67" actId="14100"/>
          <ac:spMkLst>
            <pc:docMk/>
            <pc:sldMk cId="2083524161" sldId="455"/>
            <ac:spMk id="7" creationId="{810AB100-2CA9-23CF-A9AD-5E071414482F}"/>
          </ac:spMkLst>
        </pc:spChg>
      </pc:sldChg>
      <pc:sldChg chg="modSp mod modNotesTx">
        <pc:chgData name="Edith Pacci" userId="fff6228a832b1937" providerId="LiveId" clId="{262E1487-CB14-4D20-882E-CC9B3269671E}" dt="2024-11-26T21:47:17.166" v="102" actId="20577"/>
        <pc:sldMkLst>
          <pc:docMk/>
          <pc:sldMk cId="1759481074" sldId="456"/>
        </pc:sldMkLst>
        <pc:spChg chg="mod">
          <ac:chgData name="Edith Pacci" userId="fff6228a832b1937" providerId="LiveId" clId="{262E1487-CB14-4D20-882E-CC9B3269671E}" dt="2024-11-26T21:47:17.166" v="102" actId="20577"/>
          <ac:spMkLst>
            <pc:docMk/>
            <pc:sldMk cId="1759481074" sldId="456"/>
            <ac:spMk id="7" creationId="{52ED0564-6AF6-8C7C-0BE5-3E447CDD9220}"/>
          </ac:spMkLst>
        </pc:spChg>
      </pc:sldChg>
      <pc:sldChg chg="modNotesTx">
        <pc:chgData name="Edith Pacci" userId="fff6228a832b1937" providerId="LiveId" clId="{262E1487-CB14-4D20-882E-CC9B3269671E}" dt="2024-11-26T21:43:24.351" v="10" actId="6549"/>
        <pc:sldMkLst>
          <pc:docMk/>
          <pc:sldMk cId="4055945523" sldId="457"/>
        </pc:sldMkLst>
      </pc:sldChg>
      <pc:sldChg chg="modSp mod">
        <pc:chgData name="Edith Pacci" userId="fff6228a832b1937" providerId="LiveId" clId="{262E1487-CB14-4D20-882E-CC9B3269671E}" dt="2024-11-26T21:48:35.981" v="187" actId="20577"/>
        <pc:sldMkLst>
          <pc:docMk/>
          <pc:sldMk cId="1980254225" sldId="459"/>
        </pc:sldMkLst>
        <pc:spChg chg="mod">
          <ac:chgData name="Edith Pacci" userId="fff6228a832b1937" providerId="LiveId" clId="{262E1487-CB14-4D20-882E-CC9B3269671E}" dt="2024-11-26T21:48:35.981" v="187" actId="20577"/>
          <ac:spMkLst>
            <pc:docMk/>
            <pc:sldMk cId="1980254225" sldId="459"/>
            <ac:spMk id="6" creationId="{CD9FC906-FA40-A06B-93DA-D1A41D267B08}"/>
          </ac:spMkLst>
        </pc:spChg>
      </pc:sldChg>
      <pc:sldChg chg="modSp mod modNotesTx">
        <pc:chgData name="Edith Pacci" userId="fff6228a832b1937" providerId="LiveId" clId="{262E1487-CB14-4D20-882E-CC9B3269671E}" dt="2024-11-26T21:56:58.345" v="719" actId="20577"/>
        <pc:sldMkLst>
          <pc:docMk/>
          <pc:sldMk cId="3305395983" sldId="460"/>
        </pc:sldMkLst>
        <pc:spChg chg="mod">
          <ac:chgData name="Edith Pacci" userId="fff6228a832b1937" providerId="LiveId" clId="{262E1487-CB14-4D20-882E-CC9B3269671E}" dt="2024-11-26T21:56:58.345" v="719" actId="20577"/>
          <ac:spMkLst>
            <pc:docMk/>
            <pc:sldMk cId="3305395983" sldId="460"/>
            <ac:spMk id="6" creationId="{DC33314B-C0EE-137B-3F07-048FE4B48412}"/>
          </ac:spMkLst>
        </pc:spChg>
      </pc:sldChg>
      <pc:sldChg chg="modSp mod modNotesTx">
        <pc:chgData name="Edith Pacci" userId="fff6228a832b1937" providerId="LiveId" clId="{262E1487-CB14-4D20-882E-CC9B3269671E}" dt="2024-11-26T21:51:12.709" v="313" actId="14100"/>
        <pc:sldMkLst>
          <pc:docMk/>
          <pc:sldMk cId="3377983333" sldId="461"/>
        </pc:sldMkLst>
        <pc:spChg chg="mod">
          <ac:chgData name="Edith Pacci" userId="fff6228a832b1937" providerId="LiveId" clId="{262E1487-CB14-4D20-882E-CC9B3269671E}" dt="2024-11-26T21:51:12.709" v="313" actId="14100"/>
          <ac:spMkLst>
            <pc:docMk/>
            <pc:sldMk cId="3377983333" sldId="461"/>
            <ac:spMk id="6" creationId="{CBA9E380-A967-2B73-7BC4-58D6812F4C26}"/>
          </ac:spMkLst>
        </pc:spChg>
      </pc:sldChg>
      <pc:sldChg chg="addSp modSp mod">
        <pc:chgData name="Edith Pacci" userId="fff6228a832b1937" providerId="LiveId" clId="{262E1487-CB14-4D20-882E-CC9B3269671E}" dt="2024-11-26T21:54:25.707" v="493" actId="14100"/>
        <pc:sldMkLst>
          <pc:docMk/>
          <pc:sldMk cId="1411390643" sldId="463"/>
        </pc:sldMkLst>
        <pc:spChg chg="add mod">
          <ac:chgData name="Edith Pacci" userId="fff6228a832b1937" providerId="LiveId" clId="{262E1487-CB14-4D20-882E-CC9B3269671E}" dt="2024-11-26T21:54:25.707" v="493" actId="14100"/>
          <ac:spMkLst>
            <pc:docMk/>
            <pc:sldMk cId="1411390643" sldId="463"/>
            <ac:spMk id="2" creationId="{6CCBFDA6-9395-4418-26D9-670895DA7760}"/>
          </ac:spMkLst>
        </pc:spChg>
      </pc:sldChg>
      <pc:sldChg chg="addSp delSp modSp mod modNotesTx">
        <pc:chgData name="Edith Pacci" userId="fff6228a832b1937" providerId="LiveId" clId="{262E1487-CB14-4D20-882E-CC9B3269671E}" dt="2024-11-26T21:55:31.837" v="586" actId="1038"/>
        <pc:sldMkLst>
          <pc:docMk/>
          <pc:sldMk cId="2464709208" sldId="464"/>
        </pc:sldMkLst>
        <pc:spChg chg="add del mod">
          <ac:chgData name="Edith Pacci" userId="fff6228a832b1937" providerId="LiveId" clId="{262E1487-CB14-4D20-882E-CC9B3269671E}" dt="2024-11-26T21:54:09.524" v="487" actId="478"/>
          <ac:spMkLst>
            <pc:docMk/>
            <pc:sldMk cId="2464709208" sldId="464"/>
            <ac:spMk id="2" creationId="{0510FF8F-25D0-EEDC-5114-B349A6519FC2}"/>
          </ac:spMkLst>
        </pc:spChg>
        <pc:spChg chg="add mod">
          <ac:chgData name="Edith Pacci" userId="fff6228a832b1937" providerId="LiveId" clId="{262E1487-CB14-4D20-882E-CC9B3269671E}" dt="2024-11-26T21:55:31.837" v="586" actId="1038"/>
          <ac:spMkLst>
            <pc:docMk/>
            <pc:sldMk cId="2464709208" sldId="464"/>
            <ac:spMk id="3" creationId="{652CFD82-9610-717C-F001-086B611AD9BB}"/>
          </ac:spMkLst>
        </pc:spChg>
        <pc:spChg chg="mod">
          <ac:chgData name="Edith Pacci" userId="fff6228a832b1937" providerId="LiveId" clId="{262E1487-CB14-4D20-882E-CC9B3269671E}" dt="2024-11-26T21:55:05.415" v="520" actId="1035"/>
          <ac:spMkLst>
            <pc:docMk/>
            <pc:sldMk cId="2464709208" sldId="464"/>
            <ac:spMk id="7" creationId="{6DCE6DF7-9FF0-09A2-B11E-B6C0489695B2}"/>
          </ac:spMkLst>
        </pc:spChg>
        <pc:picChg chg="mod">
          <ac:chgData name="Edith Pacci" userId="fff6228a832b1937" providerId="LiveId" clId="{262E1487-CB14-4D20-882E-CC9B3269671E}" dt="2024-11-26T21:53:56.467" v="483" actId="1076"/>
          <ac:picMkLst>
            <pc:docMk/>
            <pc:sldMk cId="2464709208" sldId="464"/>
            <ac:picMk id="5" creationId="{75B8A1F9-D3C7-4B36-4D82-001FEC2FC3EB}"/>
          </ac:picMkLst>
        </pc:picChg>
        <pc:picChg chg="mod">
          <ac:chgData name="Edith Pacci" userId="fff6228a832b1937" providerId="LiveId" clId="{262E1487-CB14-4D20-882E-CC9B3269671E}" dt="2024-11-26T21:55:22.245" v="545" actId="1035"/>
          <ac:picMkLst>
            <pc:docMk/>
            <pc:sldMk cId="2464709208" sldId="464"/>
            <ac:picMk id="8" creationId="{515C37EF-5118-0079-08D7-8D1060B71511}"/>
          </ac:picMkLst>
        </pc:picChg>
        <pc:picChg chg="mod">
          <ac:chgData name="Edith Pacci" userId="fff6228a832b1937" providerId="LiveId" clId="{262E1487-CB14-4D20-882E-CC9B3269671E}" dt="2024-11-26T21:55:22.245" v="545" actId="1035"/>
          <ac:picMkLst>
            <pc:docMk/>
            <pc:sldMk cId="2464709208" sldId="464"/>
            <ac:picMk id="36" creationId="{973E4F12-E5D3-ECCF-3C65-CF8B6F729709}"/>
          </ac:picMkLst>
        </pc:picChg>
        <pc:picChg chg="mod">
          <ac:chgData name="Edith Pacci" userId="fff6228a832b1937" providerId="LiveId" clId="{262E1487-CB14-4D20-882E-CC9B3269671E}" dt="2024-11-26T21:55:22.245" v="545" actId="1035"/>
          <ac:picMkLst>
            <pc:docMk/>
            <pc:sldMk cId="2464709208" sldId="464"/>
            <ac:picMk id="1026" creationId="{A4DEF434-802B-E2D0-751F-012C3A19846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7F7E1F6-D896-4B61-BACB-C952049FC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144C7CE-3391-460A-94F2-0A69152366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384D3-5CA4-413E-BF11-0D4168F84BB3}" type="datetimeFigureOut">
              <a:rPr lang="es-CL" smtClean="0"/>
              <a:t>26-11-2024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C9CEE17-27BB-4911-92FF-2D4C1F2C5C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A6DF56-1B0C-4234-AE0C-C3FE19AE3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2FC8F-1D3E-4D4D-97C7-7BCEC4010F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4412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33986AD-0B77-45F6-B479-D0749804BFCE}" type="datetimeFigureOut">
              <a:rPr lang="es-CL" smtClean="0"/>
              <a:t>26-11-2024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028C088-D2E6-40DD-AEC9-2840F7F0B8E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722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6925" cy="34544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Agradecimientos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0302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315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3627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5E9E8-9B93-974F-2F81-9293F51AA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8FFB9F2-D7BE-8575-97AB-AA8329EEA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7BDEB6B-ED12-8136-2EED-99507C07A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64DC53-9DE2-8AB6-C5CC-9608C4468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17611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926B6-B47D-D5E2-0B17-B8685FE71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2E1EB34-8882-2296-7AD9-1111BCB1A1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783FE05-4239-DFC3-3623-6DF096292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E40541-9DD5-1F1C-07A9-E30755735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0020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52EAD-7774-DCF9-9E9A-912E0D503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914FB83-1D85-B377-45CA-DD05EC18FC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893D9C2-D26F-69D5-4A1E-5B3EE6F24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ECFCE2-073F-3B8C-0EF8-BE3A3A311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7083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A5C45-E73E-1E69-7A60-0CB56C38B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7FEE129-B93F-5A48-91F1-0D420315FD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824FD24-DC47-EDCE-83DB-73ECF8166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B237F2-B84F-6D32-BF88-620E4449B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8689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43724-2F4A-80B3-73C3-1EB4087E8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4BB5AC1-F25B-1742-B941-FFF28972CC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610660A-05A1-8FD7-0B7C-2FC2D81FF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3C5578-BFCE-A13A-AD39-107312EEB2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0222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AABC0-A0D7-DE3B-956B-17DED7474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2455A57-0E41-9E03-D4D8-554EE134D0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4CED5F3-CD7F-F631-0179-78A418DA6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B83CDC-A5D7-63B7-AE4B-F2F0C593EF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6084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A3A6D-8E98-D5F6-1133-2535418A9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D60A95F-DAAF-7FC9-A1E2-66444FC03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20C588D-EE8D-ADF0-FEAA-483D8EF88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4B94390-76C1-A609-C164-8C1B9C4B0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5229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CABE0-3111-D822-3116-04559EF28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4B786F6-00D9-2DF2-E413-7535C6032A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AAE8618-90F9-837B-2BB8-F855A53F0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AE7718-74C0-4453-1272-B5E289352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574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6925" cy="34544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sz="1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8304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7582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2212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6925" cy="34544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2276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3987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AAE3A-3587-FED0-AE1E-8F03C0C8B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FCCDF6A-888C-DF49-A69A-820F8CCC7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F3D22AE-1F89-E09A-5ABE-DFA011229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7B8C44-CFE1-0BA9-1AB1-F1ED7AA77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9623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5D25C-C74E-0B99-61AB-99839E946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0C543C5-FEDD-DFD9-8C80-C3BAEAFF2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699D324-D801-48F9-D1B3-D011AAF75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CL" dirty="0"/>
              <a:t>Ambas son importantes en el diseño de la protección contra incendios</a:t>
            </a:r>
          </a:p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4D7873C-8707-D76B-AA7D-66CF24350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3382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9C156-E0A5-E373-288D-FEBDB3CBB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F1338C9-7BEA-6F0F-E76D-E20BF5ABD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79CA50B-0E5C-7203-6C4C-A49F3930B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E977E5-428C-AF95-6AE4-458B44C91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9733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0E63A-5B95-DCAC-FBDD-EE22F8395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26B6412-A7D4-BCD1-FFC5-76CD2C9BD7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6925" cy="34544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21B2C59-EDAC-3187-86E4-1B349F55B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0CF0D76-3129-38B3-8BB8-02689C673B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C088-D2E6-40DD-AEC9-2840F7F0B8EB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6357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47255" y="-59376"/>
            <a:ext cx="9386888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251970" y="1186484"/>
            <a:ext cx="6636259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428" y="2075505"/>
            <a:ext cx="6509936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050" spc="-113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428" y="3906267"/>
            <a:ext cx="6505070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49926"/>
            <a:ext cx="2625897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2488" y="794719"/>
            <a:ext cx="4706276" cy="525709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9438086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5789211" y="1699589"/>
            <a:ext cx="2755857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55578" y="2349925"/>
            <a:ext cx="2625896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2060" y="798445"/>
            <a:ext cx="4701467" cy="5257303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49925"/>
            <a:ext cx="2624234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836" y="803186"/>
            <a:ext cx="4711405" cy="5248622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247255" y="-59376"/>
            <a:ext cx="9386888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444659" y="1186484"/>
            <a:ext cx="4249609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162" y="2074730"/>
            <a:ext cx="4117668" cy="1689390"/>
          </a:xfrm>
        </p:spPr>
        <p:txBody>
          <a:bodyPr bIns="0" anchor="b">
            <a:normAutofit/>
          </a:bodyPr>
          <a:lstStyle>
            <a:lvl1pPr algn="ctr">
              <a:defRPr sz="33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162" y="3846851"/>
            <a:ext cx="4117667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339670"/>
            <a:ext cx="2625621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659" y="803188"/>
            <a:ext cx="4702193" cy="2382651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8835" y="3672162"/>
            <a:ext cx="4704017" cy="238358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2363916"/>
            <a:ext cx="2625621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3853" y="803185"/>
            <a:ext cx="4698816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3979" y="1488986"/>
            <a:ext cx="4698263" cy="169685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8989" y="3665887"/>
            <a:ext cx="4698311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8835" y="4351687"/>
            <a:ext cx="4699191" cy="170406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49925"/>
            <a:ext cx="2625897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52026"/>
            <a:ext cx="2625898" cy="1223298"/>
          </a:xfrm>
        </p:spPr>
        <p:txBody>
          <a:bodyPr bIns="0" anchor="b">
            <a:noAutofit/>
          </a:bodyPr>
          <a:lstStyle>
            <a:lvl1pPr algn="ctr">
              <a:defRPr sz="24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488" y="802809"/>
            <a:ext cx="4706276" cy="5249940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474" y="3580186"/>
            <a:ext cx="2625898" cy="1221164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247255" y="-59376"/>
            <a:ext cx="9386888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604002" y="1698332"/>
            <a:ext cx="4456155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7632" y="0"/>
            <a:ext cx="3486368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82" y="2360255"/>
            <a:ext cx="4332485" cy="1178032"/>
          </a:xfrm>
        </p:spPr>
        <p:txBody>
          <a:bodyPr bIns="0" anchor="b">
            <a:normAutofit/>
          </a:bodyPr>
          <a:lstStyle>
            <a:lvl1pPr>
              <a:defRPr sz="27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082" y="3545012"/>
            <a:ext cx="4332485" cy="1274198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71283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8D1FD615-B4B3-4425-980D-CE870116CB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219" y="5384319"/>
            <a:ext cx="1577340" cy="97536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371" y="2358392"/>
            <a:ext cx="2624000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6237" y="794719"/>
            <a:ext cx="4462527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504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504" y="6227064"/>
            <a:ext cx="79415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0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roup 286">
            <a:extLst>
              <a:ext uri="{FF2B5EF4-FFF2-40B4-BE49-F238E27FC236}">
                <a16:creationId xmlns:a16="http://schemas.microsoft.com/office/drawing/2014/main" id="{E024D248-87CA-4666-BB50-B93BF1A6F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288" name="Freeform 5">
              <a:extLst>
                <a:ext uri="{FF2B5EF4-FFF2-40B4-BE49-F238E27FC236}">
                  <a16:creationId xmlns:a16="http://schemas.microsoft.com/office/drawing/2014/main" id="{81446A0E-C360-4370-A384-224EF4B9D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89" name="Freeform 6">
              <a:extLst>
                <a:ext uri="{FF2B5EF4-FFF2-40B4-BE49-F238E27FC236}">
                  <a16:creationId xmlns:a16="http://schemas.microsoft.com/office/drawing/2014/main" id="{375CF781-ABBD-4539-AE85-B013EDD7E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0" name="Freeform 7">
              <a:extLst>
                <a:ext uri="{FF2B5EF4-FFF2-40B4-BE49-F238E27FC236}">
                  <a16:creationId xmlns:a16="http://schemas.microsoft.com/office/drawing/2014/main" id="{F3350EF4-E7A6-48D2-8B21-9DD8F1CB9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1" name="Freeform 8">
              <a:extLst>
                <a:ext uri="{FF2B5EF4-FFF2-40B4-BE49-F238E27FC236}">
                  <a16:creationId xmlns:a16="http://schemas.microsoft.com/office/drawing/2014/main" id="{1F517A69-FE01-464B-9A05-3499576A9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2" name="Freeform 9">
              <a:extLst>
                <a:ext uri="{FF2B5EF4-FFF2-40B4-BE49-F238E27FC236}">
                  <a16:creationId xmlns:a16="http://schemas.microsoft.com/office/drawing/2014/main" id="{AADC7005-409B-4A18-ABD2-3BC40B989A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3" name="Freeform 10">
              <a:extLst>
                <a:ext uri="{FF2B5EF4-FFF2-40B4-BE49-F238E27FC236}">
                  <a16:creationId xmlns:a16="http://schemas.microsoft.com/office/drawing/2014/main" id="{E7E7D4D7-F6DE-4530-876A-7AF7ED933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4" name="Freeform 11">
              <a:extLst>
                <a:ext uri="{FF2B5EF4-FFF2-40B4-BE49-F238E27FC236}">
                  <a16:creationId xmlns:a16="http://schemas.microsoft.com/office/drawing/2014/main" id="{4FD811BB-DC05-49BD-934D-C52A0455B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5" name="Freeform 12">
              <a:extLst>
                <a:ext uri="{FF2B5EF4-FFF2-40B4-BE49-F238E27FC236}">
                  <a16:creationId xmlns:a16="http://schemas.microsoft.com/office/drawing/2014/main" id="{328F383D-072B-4F56-8238-83F7F524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6" name="Freeform 13">
              <a:extLst>
                <a:ext uri="{FF2B5EF4-FFF2-40B4-BE49-F238E27FC236}">
                  <a16:creationId xmlns:a16="http://schemas.microsoft.com/office/drawing/2014/main" id="{2F3E6887-3D62-47E0-BF7E-80A33A3EA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7" name="Freeform 14">
              <a:extLst>
                <a:ext uri="{FF2B5EF4-FFF2-40B4-BE49-F238E27FC236}">
                  <a16:creationId xmlns:a16="http://schemas.microsoft.com/office/drawing/2014/main" id="{0F932455-2E90-40F2-914E-CB4D46E56F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8" name="Freeform 15">
              <a:extLst>
                <a:ext uri="{FF2B5EF4-FFF2-40B4-BE49-F238E27FC236}">
                  <a16:creationId xmlns:a16="http://schemas.microsoft.com/office/drawing/2014/main" id="{9CE34E18-538E-4FBE-A20F-A3F830A62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9" name="Freeform 16">
              <a:extLst>
                <a:ext uri="{FF2B5EF4-FFF2-40B4-BE49-F238E27FC236}">
                  <a16:creationId xmlns:a16="http://schemas.microsoft.com/office/drawing/2014/main" id="{7D614BDF-54BD-46C3-85E5-96EE7B68B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00" name="Freeform 17">
              <a:extLst>
                <a:ext uri="{FF2B5EF4-FFF2-40B4-BE49-F238E27FC236}">
                  <a16:creationId xmlns:a16="http://schemas.microsoft.com/office/drawing/2014/main" id="{0C98C1F4-37D1-4C8C-B86F-C8F65A3C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01" name="Freeform 18">
              <a:extLst>
                <a:ext uri="{FF2B5EF4-FFF2-40B4-BE49-F238E27FC236}">
                  <a16:creationId xmlns:a16="http://schemas.microsoft.com/office/drawing/2014/main" id="{4C38DF64-C855-4E1D-9327-5444A4E86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02" name="Freeform 19">
              <a:extLst>
                <a:ext uri="{FF2B5EF4-FFF2-40B4-BE49-F238E27FC236}">
                  <a16:creationId xmlns:a16="http://schemas.microsoft.com/office/drawing/2014/main" id="{0E27D78D-BB9D-4B2A-8583-B4B2E14FB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03" name="Freeform 20">
              <a:extLst>
                <a:ext uri="{FF2B5EF4-FFF2-40B4-BE49-F238E27FC236}">
                  <a16:creationId xmlns:a16="http://schemas.microsoft.com/office/drawing/2014/main" id="{FD78ECA6-F850-4BA2-AD0A-E32F2C97F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04" name="Freeform 21">
              <a:extLst>
                <a:ext uri="{FF2B5EF4-FFF2-40B4-BE49-F238E27FC236}">
                  <a16:creationId xmlns:a16="http://schemas.microsoft.com/office/drawing/2014/main" id="{86717E14-EE6A-4BA3-B519-F0E6220BB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05" name="Freeform 22">
              <a:extLst>
                <a:ext uri="{FF2B5EF4-FFF2-40B4-BE49-F238E27FC236}">
                  <a16:creationId xmlns:a16="http://schemas.microsoft.com/office/drawing/2014/main" id="{82CDDB7E-90AB-4368-AED4-F2904A31A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06" name="Freeform 23">
              <a:extLst>
                <a:ext uri="{FF2B5EF4-FFF2-40B4-BE49-F238E27FC236}">
                  <a16:creationId xmlns:a16="http://schemas.microsoft.com/office/drawing/2014/main" id="{56B060D4-4D56-4ABD-B495-528477EEA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38BE3980-E33C-47F5-9C30-74FF864BE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75B0C41B-5860-492D-A229-2AD0EB47B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10" name="Isosceles Triangle 309">
              <a:extLst>
                <a:ext uri="{FF2B5EF4-FFF2-40B4-BE49-F238E27FC236}">
                  <a16:creationId xmlns:a16="http://schemas.microsoft.com/office/drawing/2014/main" id="{58FED3E4-0FF2-4D7C-8C6E-F8DA2ED00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524D354D-03E8-4B3C-AE46-3134F3D1B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</p:grpSp>
      <p:sp useBgFill="1">
        <p:nvSpPr>
          <p:cNvPr id="313" name="Rectangle 312">
            <a:extLst>
              <a:ext uri="{FF2B5EF4-FFF2-40B4-BE49-F238E27FC236}">
                <a16:creationId xmlns:a16="http://schemas.microsoft.com/office/drawing/2014/main" id="{5F8DE127-A0C9-4868-94A2-FE85DBB29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F22CD7F3-3167-4F4D-8BD9-A959976FD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316" name="Freeform 5">
              <a:extLst>
                <a:ext uri="{FF2B5EF4-FFF2-40B4-BE49-F238E27FC236}">
                  <a16:creationId xmlns:a16="http://schemas.microsoft.com/office/drawing/2014/main" id="{18DFD20A-6F7D-4023-A937-026D7655A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6">
              <a:extLst>
                <a:ext uri="{FF2B5EF4-FFF2-40B4-BE49-F238E27FC236}">
                  <a16:creationId xmlns:a16="http://schemas.microsoft.com/office/drawing/2014/main" id="{1DDB35BE-21CD-4471-A6F1-CD3F899E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7">
              <a:extLst>
                <a:ext uri="{FF2B5EF4-FFF2-40B4-BE49-F238E27FC236}">
                  <a16:creationId xmlns:a16="http://schemas.microsoft.com/office/drawing/2014/main" id="{B813216E-FB91-461B-A12E-05B6038EFB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8">
              <a:extLst>
                <a:ext uri="{FF2B5EF4-FFF2-40B4-BE49-F238E27FC236}">
                  <a16:creationId xmlns:a16="http://schemas.microsoft.com/office/drawing/2014/main" id="{442F7535-BD10-4A56-887B-E51C6D29A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9">
              <a:extLst>
                <a:ext uri="{FF2B5EF4-FFF2-40B4-BE49-F238E27FC236}">
                  <a16:creationId xmlns:a16="http://schemas.microsoft.com/office/drawing/2014/main" id="{FF21596F-AAFA-4BD4-93AA-ED8F5EB74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10">
              <a:extLst>
                <a:ext uri="{FF2B5EF4-FFF2-40B4-BE49-F238E27FC236}">
                  <a16:creationId xmlns:a16="http://schemas.microsoft.com/office/drawing/2014/main" id="{33D52D9F-656B-4D3D-8657-9F12E91F7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1">
              <a:extLst>
                <a:ext uri="{FF2B5EF4-FFF2-40B4-BE49-F238E27FC236}">
                  <a16:creationId xmlns:a16="http://schemas.microsoft.com/office/drawing/2014/main" id="{0EB2D1E2-B69E-46CC-ACC1-1791F699A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2">
              <a:extLst>
                <a:ext uri="{FF2B5EF4-FFF2-40B4-BE49-F238E27FC236}">
                  <a16:creationId xmlns:a16="http://schemas.microsoft.com/office/drawing/2014/main" id="{679FD850-43C4-4CFB-9471-DC75E9748B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13">
              <a:extLst>
                <a:ext uri="{FF2B5EF4-FFF2-40B4-BE49-F238E27FC236}">
                  <a16:creationId xmlns:a16="http://schemas.microsoft.com/office/drawing/2014/main" id="{5EB2D73E-3762-4335-B8A5-B191F60E3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4">
              <a:extLst>
                <a:ext uri="{FF2B5EF4-FFF2-40B4-BE49-F238E27FC236}">
                  <a16:creationId xmlns:a16="http://schemas.microsoft.com/office/drawing/2014/main" id="{7273A6BD-A631-4F95-8235-A18B8828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5">
              <a:extLst>
                <a:ext uri="{FF2B5EF4-FFF2-40B4-BE49-F238E27FC236}">
                  <a16:creationId xmlns:a16="http://schemas.microsoft.com/office/drawing/2014/main" id="{9C3C4ABC-5CE5-42DE-8AB4-1AB36090A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16">
              <a:extLst>
                <a:ext uri="{FF2B5EF4-FFF2-40B4-BE49-F238E27FC236}">
                  <a16:creationId xmlns:a16="http://schemas.microsoft.com/office/drawing/2014/main" id="{F2B378FF-32F3-454D-A1A3-1E6BC0413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17">
              <a:extLst>
                <a:ext uri="{FF2B5EF4-FFF2-40B4-BE49-F238E27FC236}">
                  <a16:creationId xmlns:a16="http://schemas.microsoft.com/office/drawing/2014/main" id="{D492223E-1731-4033-B75C-BC7F4955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18">
              <a:extLst>
                <a:ext uri="{FF2B5EF4-FFF2-40B4-BE49-F238E27FC236}">
                  <a16:creationId xmlns:a16="http://schemas.microsoft.com/office/drawing/2014/main" id="{73FDA6EF-7654-4DE9-A183-9323E810C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19">
              <a:extLst>
                <a:ext uri="{FF2B5EF4-FFF2-40B4-BE49-F238E27FC236}">
                  <a16:creationId xmlns:a16="http://schemas.microsoft.com/office/drawing/2014/main" id="{9C0B5D5B-EF95-4BE6-83C8-91C836CF8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20">
              <a:extLst>
                <a:ext uri="{FF2B5EF4-FFF2-40B4-BE49-F238E27FC236}">
                  <a16:creationId xmlns:a16="http://schemas.microsoft.com/office/drawing/2014/main" id="{88281DDE-8E8A-4AF0-A21E-06ED99D8F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21">
              <a:extLst>
                <a:ext uri="{FF2B5EF4-FFF2-40B4-BE49-F238E27FC236}">
                  <a16:creationId xmlns:a16="http://schemas.microsoft.com/office/drawing/2014/main" id="{FFE5E4E6-E137-4980-BD2D-B6E51F23F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22">
              <a:extLst>
                <a:ext uri="{FF2B5EF4-FFF2-40B4-BE49-F238E27FC236}">
                  <a16:creationId xmlns:a16="http://schemas.microsoft.com/office/drawing/2014/main" id="{CFBE7DA5-5190-446D-B068-97353B3DC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23">
              <a:extLst>
                <a:ext uri="{FF2B5EF4-FFF2-40B4-BE49-F238E27FC236}">
                  <a16:creationId xmlns:a16="http://schemas.microsoft.com/office/drawing/2014/main" id="{846CFB61-D9E9-472C-AD71-13ECF0E34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Imagen 13" descr="Edificio con letrero en frente&#10;&#10;Descripción generada automáticamente">
            <a:extLst>
              <a:ext uri="{FF2B5EF4-FFF2-40B4-BE49-F238E27FC236}">
                <a16:creationId xmlns:a16="http://schemas.microsoft.com/office/drawing/2014/main" id="{3B70304B-5ECD-3F90-4344-954E63008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t="20964" r="-1" b="24096"/>
          <a:stretch/>
        </p:blipFill>
        <p:spPr>
          <a:xfrm>
            <a:off x="20" y="227"/>
            <a:ext cx="9143751" cy="6858000"/>
          </a:xfrm>
          <a:prstGeom prst="rect">
            <a:avLst/>
          </a:prstGeom>
        </p:spPr>
      </p:pic>
      <p:grpSp>
        <p:nvGrpSpPr>
          <p:cNvPr id="336" name="Group 335">
            <a:extLst>
              <a:ext uri="{FF2B5EF4-FFF2-40B4-BE49-F238E27FC236}">
                <a16:creationId xmlns:a16="http://schemas.microsoft.com/office/drawing/2014/main" id="{96D16B4A-DE2A-43D2-8B45-EEEFFB5CE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47705" y="1186483"/>
            <a:ext cx="4244304" cy="4477933"/>
            <a:chOff x="3263607" y="1186483"/>
            <a:chExt cx="5659072" cy="4477933"/>
          </a:xfrm>
        </p:grpSpPr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E80D89CA-AE33-43A3-A2E1-8F92879CA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67982" y="1186483"/>
              <a:ext cx="5654697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Isosceles Triangle 39">
              <a:extLst>
                <a:ext uri="{FF2B5EF4-FFF2-40B4-BE49-F238E27FC236}">
                  <a16:creationId xmlns:a16="http://schemas.microsoft.com/office/drawing/2014/main" id="{E166A580-9085-4234-BAB6-FBD11D7D01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F758EAFA-3CE5-4C7C-B5F4-6591DD1069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63607" y="1991156"/>
              <a:ext cx="5659072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ítulo 39">
            <a:extLst>
              <a:ext uri="{FF2B5EF4-FFF2-40B4-BE49-F238E27FC236}">
                <a16:creationId xmlns:a16="http://schemas.microsoft.com/office/drawing/2014/main" id="{B1367BE8-E060-56EC-B218-4C47C709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50" y="2828639"/>
            <a:ext cx="4353294" cy="1748729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 defTabSz="914400">
              <a:lnSpc>
                <a:spcPct val="80000"/>
              </a:lnSpc>
            </a:pPr>
            <a:r>
              <a:rPr lang="en-US" sz="3800" spc="-150" dirty="0" err="1"/>
              <a:t>Innovaciones</a:t>
            </a:r>
            <a:r>
              <a:rPr lang="en-US" sz="3800" spc="-150" dirty="0"/>
              <a:t> </a:t>
            </a:r>
            <a:r>
              <a:rPr lang="en-US" sz="3800" spc="-150" dirty="0" err="1"/>
              <a:t>tecnológicas</a:t>
            </a:r>
            <a:r>
              <a:rPr lang="en-US" sz="3800" spc="-150" dirty="0"/>
              <a:t> </a:t>
            </a:r>
            <a:r>
              <a:rPr lang="en-US" sz="3800" spc="-150" dirty="0" err="1"/>
              <a:t>en</a:t>
            </a:r>
            <a:br>
              <a:rPr lang="en-US" sz="3800" spc="-150" dirty="0"/>
            </a:br>
            <a:r>
              <a:rPr lang="en-US" sz="3800" spc="-150" dirty="0" err="1"/>
              <a:t>protección</a:t>
            </a:r>
            <a:r>
              <a:rPr lang="en-US" sz="3800" spc="-150" dirty="0"/>
              <a:t> </a:t>
            </a:r>
            <a:r>
              <a:rPr lang="en-US" sz="3800" spc="-150" dirty="0" err="1"/>
              <a:t>pasiva</a:t>
            </a:r>
            <a:r>
              <a:rPr lang="en-US" sz="3800" spc="-150" dirty="0"/>
              <a:t> contra </a:t>
            </a:r>
            <a:r>
              <a:rPr lang="en-US" sz="3800" spc="-150" dirty="0" err="1"/>
              <a:t>incendios</a:t>
            </a:r>
            <a:r>
              <a:rPr lang="en-US" sz="3800" spc="-150" dirty="0"/>
              <a:t> para </a:t>
            </a:r>
            <a:r>
              <a:rPr lang="en-US" sz="3800" spc="-150" dirty="0" err="1"/>
              <a:t>edificios</a:t>
            </a:r>
            <a:r>
              <a:rPr lang="en-US" sz="3800" spc="-150" dirty="0"/>
              <a:t> de </a:t>
            </a:r>
            <a:r>
              <a:rPr lang="en-US" sz="3800" spc="-150" dirty="0" err="1"/>
              <a:t>salud</a:t>
            </a:r>
            <a:endParaRPr lang="en-US" sz="3800" spc="-150" dirty="0"/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4AD65A94-0586-C50F-6A21-4C943D832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622" y="5756590"/>
            <a:ext cx="1499632" cy="1001711"/>
          </a:xfrm>
          <a:prstGeom prst="rect">
            <a:avLst/>
          </a:prstGeom>
        </p:spPr>
      </p:pic>
      <p:sp>
        <p:nvSpPr>
          <p:cNvPr id="17" name="Marcador de texto 3">
            <a:extLst>
              <a:ext uri="{FF2B5EF4-FFF2-40B4-BE49-F238E27FC236}">
                <a16:creationId xmlns:a16="http://schemas.microsoft.com/office/drawing/2014/main" id="{E860CF75-7976-2C1D-428E-82B8385AC87C}"/>
              </a:ext>
            </a:extLst>
          </p:cNvPr>
          <p:cNvSpPr txBox="1">
            <a:spLocks/>
          </p:cNvSpPr>
          <p:nvPr/>
        </p:nvSpPr>
        <p:spPr>
          <a:xfrm>
            <a:off x="2511842" y="1334896"/>
            <a:ext cx="4122537" cy="458184"/>
          </a:xfrm>
          <a:prstGeom prst="rect">
            <a:avLst/>
          </a:prstGeom>
        </p:spPr>
        <p:txBody>
          <a:bodyPr vert="horz" lIns="91440" tIns="0" rIns="91440" bIns="45720" rtlCol="0">
            <a:normAutofit fontScale="85000" lnSpcReduction="10000"/>
          </a:bodyPr>
          <a:lstStyle>
            <a:lvl1pPr marL="0" indent="0" algn="ctr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35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0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  <a:spcBef>
                <a:spcPts val="1000"/>
              </a:spcBef>
            </a:pPr>
            <a:r>
              <a:rPr lang="en-US" sz="1800" dirty="0">
                <a:latin typeface="+mj-lt"/>
              </a:rPr>
              <a:t>CONGRESO DE ARQUITECTURA HOSPITALARIA AARQHOS 2024</a:t>
            </a:r>
          </a:p>
        </p:txBody>
      </p:sp>
      <p:sp>
        <p:nvSpPr>
          <p:cNvPr id="2" name="Marcador de texto 3">
            <a:extLst>
              <a:ext uri="{FF2B5EF4-FFF2-40B4-BE49-F238E27FC236}">
                <a16:creationId xmlns:a16="http://schemas.microsoft.com/office/drawing/2014/main" id="{738D1DAA-0807-A978-5B98-32C0DB903D0B}"/>
              </a:ext>
            </a:extLst>
          </p:cNvPr>
          <p:cNvSpPr txBox="1">
            <a:spLocks/>
          </p:cNvSpPr>
          <p:nvPr/>
        </p:nvSpPr>
        <p:spPr>
          <a:xfrm>
            <a:off x="2450344" y="4791964"/>
            <a:ext cx="4252615" cy="499558"/>
          </a:xfrm>
          <a:prstGeom prst="rect">
            <a:avLst/>
          </a:prstGeom>
        </p:spPr>
        <p:txBody>
          <a:bodyPr vert="horz" lIns="91440" tIns="0" rIns="91440" bIns="45720" rtlCol="0">
            <a:normAutofit fontScale="70000" lnSpcReduction="20000"/>
          </a:bodyPr>
          <a:lstStyle>
            <a:lvl1pPr marL="0" indent="0" algn="ctr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35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0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  <a:spcBef>
                <a:spcPts val="1000"/>
              </a:spcBef>
            </a:pPr>
            <a:r>
              <a:rPr lang="en-US" sz="1800" dirty="0">
                <a:latin typeface="+mj-lt"/>
              </a:rPr>
              <a:t>EDITH PACCI LEIVA</a:t>
            </a:r>
          </a:p>
          <a:p>
            <a:pPr defTabSz="914400">
              <a:lnSpc>
                <a:spcPct val="100000"/>
              </a:lnSpc>
              <a:spcBef>
                <a:spcPts val="1000"/>
              </a:spcBef>
            </a:pPr>
            <a:r>
              <a:rPr lang="en-US" sz="1800" dirty="0" err="1">
                <a:latin typeface="+mj-lt"/>
              </a:rPr>
              <a:t>Arquitecta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Especialista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Diseño</a:t>
            </a:r>
            <a:r>
              <a:rPr lang="en-US" sz="1800" dirty="0">
                <a:latin typeface="+mj-lt"/>
              </a:rPr>
              <a:t> contra </a:t>
            </a:r>
            <a:r>
              <a:rPr lang="en-US" sz="1800" dirty="0" err="1">
                <a:latin typeface="+mj-lt"/>
              </a:rPr>
              <a:t>Incendios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9606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B19FC1-7829-BF32-852D-8B76D89EE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EC8BE00-118F-F63C-354C-C79CE53C3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8514944-1FAA-92C7-8875-63BAD7B3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C285D405-F844-64B7-37DA-CEB74330F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51FEFE4-D3CC-81FF-8365-0F5831D88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FE39F7A-ECC3-E68D-87AE-F12F32DF7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99C452FF-BBFC-9285-98E8-DC12B2A47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1C4895D-828E-B135-5051-CAFD414FA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6347E09E-0D63-13E0-0797-1B8450F63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CFAE4CF7-DAE1-1D95-4D66-887FC1701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7F1C8188-4904-61B3-2912-8B944DFBE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9B91DBD1-EC14-45B5-14B1-D9CD06C34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DF77DCE0-8479-886A-67C1-41F5ECE3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74E6CBA3-8FE5-93B4-F538-1E7DFC4F0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24BAE75D-662E-B866-F1F6-F2377B1CF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4A9887B5-A335-AFA7-EEB6-16971D583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C09D618B-3503-E9A3-4B75-31D440C3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9CD3AD67-D74D-394A-37F0-570B649C9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81BD3D4F-63DB-7855-B299-B30E6766D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5ECBB5C8-9D78-9856-72E1-2F16F11F6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96D722BC-4A47-2EB7-38B2-D2921DD05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AD8B73-4372-8760-2F1F-F4DC9C030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78A2FA-6CE2-C244-AB14-74B247F7D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19EAC48B-24F8-14E2-5BA7-A9BCF4425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8F52BE-F0E9-4F01-4DA3-BBF85C4A4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</p:grp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8789BFF-9C28-580D-00D4-86C22A68E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2369BA-42A4-14F3-26B9-4ABA1D5F2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480A6D21-7C7C-8550-2A3C-EAEDC5FA2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5D6CD185-DB5C-23C6-DA41-E865676F1B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5913F6EE-7C43-9CB0-FD60-8BFDB280D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C5DE2A91-82E2-D546-F743-EE3D14AC1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54E25BC5-4527-2A25-19A9-73E86001A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6667BFF4-0087-8B19-9B34-FA3D0F6FE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E2835C5E-4286-D960-BF5A-C74EA5854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9D98CE4F-CB92-9C8A-5D0E-905E7D635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08356296-3E6B-4800-B036-F9BEBC8EE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ECD75530-9C71-E4F4-149A-504819171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DCF65C33-DEDC-30B2-EF95-BD27ECEFD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0178F7D0-606B-C798-3E3C-2CDAF4DA6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8AE98115-B978-6DD7-9A10-09D262E3D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6EB6B88B-21A6-F435-33C1-46502DD8C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23962DA4-26ED-7F2D-4EFC-5F4E749A0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24BC4E8B-6D26-A206-56B4-9A47D35D9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96CC4BC0-8FE8-3B45-7C44-CE7503E45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66536E11-D66F-EF08-BFC5-62194EB6F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7DE434B2-728A-DCA1-8764-A69CEBDEE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1C31CA98-B395-F9CB-2573-97D7D2F5A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47BCBA9-5003-5166-EAA7-5531B39E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11" y="-161285"/>
            <a:ext cx="7606066" cy="1433323"/>
          </a:xfrm>
        </p:spPr>
        <p:txBody>
          <a:bodyPr>
            <a:normAutofit/>
          </a:bodyPr>
          <a:lstStyle/>
          <a:p>
            <a:r>
              <a:rPr lang="es-CL" sz="3600" dirty="0">
                <a:solidFill>
                  <a:schemeClr val="tx2"/>
                </a:solidFill>
              </a:rPr>
              <a:t>¿Resistencia al fuego o reacción al fuego?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48E4DA46-59ED-B611-A7D5-A88880D9EE02}"/>
              </a:ext>
            </a:extLst>
          </p:cNvPr>
          <p:cNvSpPr/>
          <p:nvPr/>
        </p:nvSpPr>
        <p:spPr>
          <a:xfrm>
            <a:off x="947057" y="3004457"/>
            <a:ext cx="44677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7E7B024-5A5B-0A1A-488F-FCBC7641FB93}"/>
              </a:ext>
            </a:extLst>
          </p:cNvPr>
          <p:cNvSpPr/>
          <p:nvPr/>
        </p:nvSpPr>
        <p:spPr>
          <a:xfrm>
            <a:off x="1027805" y="2876776"/>
            <a:ext cx="3386464" cy="754729"/>
          </a:xfrm>
          <a:prstGeom prst="rect">
            <a:avLst/>
          </a:prstGeom>
          <a:solidFill>
            <a:srgbClr val="FE68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/>
              <a:t>Tiempo en que un sistema constructivo resiste un incendio sin daño importante en su funcionalidad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62B730E-D48E-3A18-56C6-68FA053D7222}"/>
              </a:ext>
            </a:extLst>
          </p:cNvPr>
          <p:cNvSpPr/>
          <p:nvPr/>
        </p:nvSpPr>
        <p:spPr>
          <a:xfrm>
            <a:off x="1027805" y="1330248"/>
            <a:ext cx="3460706" cy="598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/>
              <a:t>Resistencia al fuego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CE9CE93-8549-2DDF-35DA-06F9CB669E28}"/>
              </a:ext>
            </a:extLst>
          </p:cNvPr>
          <p:cNvSpPr/>
          <p:nvPr/>
        </p:nvSpPr>
        <p:spPr>
          <a:xfrm>
            <a:off x="4854882" y="1318137"/>
            <a:ext cx="3386464" cy="598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/>
              <a:t>Reacción al fuego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B265E98-52DA-8D3C-C37D-0D002908FC7F}"/>
              </a:ext>
            </a:extLst>
          </p:cNvPr>
          <p:cNvSpPr/>
          <p:nvPr/>
        </p:nvSpPr>
        <p:spPr>
          <a:xfrm>
            <a:off x="4854882" y="2887079"/>
            <a:ext cx="3386464" cy="744425"/>
          </a:xfrm>
          <a:prstGeom prst="rect">
            <a:avLst/>
          </a:prstGeom>
          <a:solidFill>
            <a:srgbClr val="FE68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/>
              <a:t>Evalúa como un material contribuye al desarrollo de un incendio y como afecta su propagación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9C19AD2-44C8-8C89-32D6-2E222D93B495}"/>
              </a:ext>
            </a:extLst>
          </p:cNvPr>
          <p:cNvSpPr/>
          <p:nvPr/>
        </p:nvSpPr>
        <p:spPr>
          <a:xfrm>
            <a:off x="4854882" y="3757428"/>
            <a:ext cx="3386464" cy="445763"/>
          </a:xfrm>
          <a:prstGeom prst="rect">
            <a:avLst/>
          </a:prstGeom>
          <a:solidFill>
            <a:srgbClr val="FE68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/>
              <a:t>Se evalúa el material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96D20CA-5FD7-C2B2-5F0A-1BC21B3BCA3F}"/>
              </a:ext>
            </a:extLst>
          </p:cNvPr>
          <p:cNvSpPr/>
          <p:nvPr/>
        </p:nvSpPr>
        <p:spPr>
          <a:xfrm>
            <a:off x="1045165" y="5414435"/>
            <a:ext cx="3386464" cy="718528"/>
          </a:xfrm>
          <a:prstGeom prst="rect">
            <a:avLst/>
          </a:prstGeom>
          <a:solidFill>
            <a:srgbClr val="FE68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/>
              <a:t>Clasificación F15, F90, F120, etc.</a:t>
            </a:r>
          </a:p>
        </p:txBody>
      </p:sp>
      <p:pic>
        <p:nvPicPr>
          <p:cNvPr id="14" name="Gráfico 13" descr="Flechas de cheurón con relleno sólido">
            <a:extLst>
              <a:ext uri="{FF2B5EF4-FFF2-40B4-BE49-F238E27FC236}">
                <a16:creationId xmlns:a16="http://schemas.microsoft.com/office/drawing/2014/main" id="{EF2560D6-183C-82EA-F4C7-DF492AA1D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4314860" y="1930846"/>
            <a:ext cx="697335" cy="922878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0D3BB575-2773-848C-8B92-29C779E314E9}"/>
              </a:ext>
            </a:extLst>
          </p:cNvPr>
          <p:cNvSpPr/>
          <p:nvPr/>
        </p:nvSpPr>
        <p:spPr>
          <a:xfrm>
            <a:off x="4854882" y="5414435"/>
            <a:ext cx="3386464" cy="718528"/>
          </a:xfrm>
          <a:prstGeom prst="rect">
            <a:avLst/>
          </a:prstGeom>
          <a:solidFill>
            <a:srgbClr val="FE68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/>
              <a:t>Clasificación:    B-s1,d0 (Europea)</a:t>
            </a:r>
          </a:p>
          <a:p>
            <a:pPr algn="ctr"/>
            <a:r>
              <a:rPr lang="es-CL" sz="1400" dirty="0"/>
              <a:t>Clasificación: ?? (Chile)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BBD04581-53BE-2295-82F6-FF03126EAAB4}"/>
              </a:ext>
            </a:extLst>
          </p:cNvPr>
          <p:cNvSpPr/>
          <p:nvPr/>
        </p:nvSpPr>
        <p:spPr>
          <a:xfrm>
            <a:off x="1045165" y="4496600"/>
            <a:ext cx="3386464" cy="800378"/>
          </a:xfrm>
          <a:prstGeom prst="rect">
            <a:avLst/>
          </a:prstGeom>
          <a:solidFill>
            <a:srgbClr val="FE68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/>
              <a:t>Ensayos similares a las condiciones de un incendio estándar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CB7CE3AF-34B0-552F-B0DA-E4BD5CF16DFC}"/>
              </a:ext>
            </a:extLst>
          </p:cNvPr>
          <p:cNvSpPr/>
          <p:nvPr/>
        </p:nvSpPr>
        <p:spPr>
          <a:xfrm>
            <a:off x="1045165" y="3765026"/>
            <a:ext cx="3386464" cy="598052"/>
          </a:xfrm>
          <a:prstGeom prst="rect">
            <a:avLst/>
          </a:prstGeom>
          <a:solidFill>
            <a:srgbClr val="FE68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/>
              <a:t>Se ensayan configuraciones o sistemas constructivas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6ABB083D-C69F-4AEE-6E16-CC7A20064967}"/>
              </a:ext>
            </a:extLst>
          </p:cNvPr>
          <p:cNvSpPr/>
          <p:nvPr/>
        </p:nvSpPr>
        <p:spPr>
          <a:xfrm>
            <a:off x="4854882" y="4496600"/>
            <a:ext cx="3386464" cy="800378"/>
          </a:xfrm>
          <a:prstGeom prst="rect">
            <a:avLst/>
          </a:prstGeom>
          <a:solidFill>
            <a:srgbClr val="FE68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/>
              <a:t>Existen diferentes estándares y normativas específicas en diferentes países</a:t>
            </a:r>
          </a:p>
        </p:txBody>
      </p:sp>
    </p:spTree>
    <p:extLst>
      <p:ext uri="{BB962C8B-B14F-4D97-AF65-F5344CB8AC3E}">
        <p14:creationId xmlns:p14="http://schemas.microsoft.com/office/powerpoint/2010/main" val="2861784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9062B7-D746-F05B-0845-574E0E3BF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5D307D92-1B71-4BC9-9CC2-651007D6D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48196BD5-3A8F-445C-A9AA-33D58149E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1C2BF9A0-70E8-4B69-B595-6C41397CE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D0AFFCFA-812A-4008-8BF5-127D5BB98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6ED7D059-83CD-4EB3-A772-258EB194F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98E9E256-EEDD-487F-8632-7432586E4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76D41A89-1E68-4BD6-9327-A391D7665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0F11C82B-ADCC-489C-88F0-EE6588C70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807C586E-736E-422E-BC3F-ED6D7FA1F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5BCF04A8-F3B9-47D5-90A6-C8DA83C50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702A10B2-AA9E-4570-89ED-37FAE4C9F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F84C29AD-CE3F-457D-8238-121D253A3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A1AADEF1-B8D9-4938-95AA-254872524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400E0898-75B4-4F1D-B6D2-8476FD5EB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82D9A2F9-88A3-4616-B7E5-A6F21C3F2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8DD3B396-47ED-4E9F-83FA-9A87C0CB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016E5F4B-2563-48BB-9F60-DE80D3A58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C9D6A696-56F1-4BFC-B69C-25447A36E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id="{BA5CF3E5-184E-4CD8-87F9-BB43775260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8" name="Freeform 23">
              <a:extLst>
                <a:ext uri="{FF2B5EF4-FFF2-40B4-BE49-F238E27FC236}">
                  <a16:creationId xmlns:a16="http://schemas.microsoft.com/office/drawing/2014/main" id="{FE1BA3B9-9135-4961-B757-431F0E420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A654156-2BF2-421C-9490-638BE7162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ED8293CB-81CE-4792-A100-92743F37F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92" name="Isosceles Triangle 91">
              <a:extLst>
                <a:ext uri="{FF2B5EF4-FFF2-40B4-BE49-F238E27FC236}">
                  <a16:creationId xmlns:a16="http://schemas.microsoft.com/office/drawing/2014/main" id="{A6044959-7644-4A92-935A-FDDBF623C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BC61B04-3622-4BB4-A18A-59CEA86A6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</p:grpSp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3D6BC48A-DD39-411F-88AC-88C1DE34B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36BF14C-33A6-4526-81E8-962D8DC0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98" name="Freeform 5">
              <a:extLst>
                <a:ext uri="{FF2B5EF4-FFF2-40B4-BE49-F238E27FC236}">
                  <a16:creationId xmlns:a16="http://schemas.microsoft.com/office/drawing/2014/main" id="{10C0DDC7-40ED-4293-809D-6D1B3C2FA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6">
              <a:extLst>
                <a:ext uri="{FF2B5EF4-FFF2-40B4-BE49-F238E27FC236}">
                  <a16:creationId xmlns:a16="http://schemas.microsoft.com/office/drawing/2014/main" id="{3E681B85-CF57-4106-BB2B-C1FC27595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">
              <a:extLst>
                <a:ext uri="{FF2B5EF4-FFF2-40B4-BE49-F238E27FC236}">
                  <a16:creationId xmlns:a16="http://schemas.microsoft.com/office/drawing/2014/main" id="{A37A14D5-B913-4CE5-B8E0-E6DF053401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">
              <a:extLst>
                <a:ext uri="{FF2B5EF4-FFF2-40B4-BE49-F238E27FC236}">
                  <a16:creationId xmlns:a16="http://schemas.microsoft.com/office/drawing/2014/main" id="{E32ECFA6-7B6D-4EE4-8081-31FB5ECFE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">
              <a:extLst>
                <a:ext uri="{FF2B5EF4-FFF2-40B4-BE49-F238E27FC236}">
                  <a16:creationId xmlns:a16="http://schemas.microsoft.com/office/drawing/2014/main" id="{E6A0650D-9436-425A-9498-F25FB0950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">
              <a:extLst>
                <a:ext uri="{FF2B5EF4-FFF2-40B4-BE49-F238E27FC236}">
                  <a16:creationId xmlns:a16="http://schemas.microsoft.com/office/drawing/2014/main" id="{5B24972A-7AFC-4B17-8642-DA9D78C8D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">
              <a:extLst>
                <a:ext uri="{FF2B5EF4-FFF2-40B4-BE49-F238E27FC236}">
                  <a16:creationId xmlns:a16="http://schemas.microsoft.com/office/drawing/2014/main" id="{7A30497D-8D14-4167-B776-11FCE2F1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2">
              <a:extLst>
                <a:ext uri="{FF2B5EF4-FFF2-40B4-BE49-F238E27FC236}">
                  <a16:creationId xmlns:a16="http://schemas.microsoft.com/office/drawing/2014/main" id="{61D5CF2A-F523-4C19-B0F1-42C020CB3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3">
              <a:extLst>
                <a:ext uri="{FF2B5EF4-FFF2-40B4-BE49-F238E27FC236}">
                  <a16:creationId xmlns:a16="http://schemas.microsoft.com/office/drawing/2014/main" id="{D212F930-1109-477E-BD1B-C3F9736B9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4">
              <a:extLst>
                <a:ext uri="{FF2B5EF4-FFF2-40B4-BE49-F238E27FC236}">
                  <a16:creationId xmlns:a16="http://schemas.microsoft.com/office/drawing/2014/main" id="{3FA44A29-F866-461D-B6FE-78629B5EE4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5">
              <a:extLst>
                <a:ext uri="{FF2B5EF4-FFF2-40B4-BE49-F238E27FC236}">
                  <a16:creationId xmlns:a16="http://schemas.microsoft.com/office/drawing/2014/main" id="{CF2533C7-B49B-47AF-9E4A-5D4420ABF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6">
              <a:extLst>
                <a:ext uri="{FF2B5EF4-FFF2-40B4-BE49-F238E27FC236}">
                  <a16:creationId xmlns:a16="http://schemas.microsoft.com/office/drawing/2014/main" id="{6F3F6795-8EA8-45F0-B36C-2B9A89FCB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7">
              <a:extLst>
                <a:ext uri="{FF2B5EF4-FFF2-40B4-BE49-F238E27FC236}">
                  <a16:creationId xmlns:a16="http://schemas.microsoft.com/office/drawing/2014/main" id="{CFA7A74C-257E-4C21-927A-5F6DE7B07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8">
              <a:extLst>
                <a:ext uri="{FF2B5EF4-FFF2-40B4-BE49-F238E27FC236}">
                  <a16:creationId xmlns:a16="http://schemas.microsoft.com/office/drawing/2014/main" id="{E90085A8-6640-4B79-8002-EC3CC549E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9">
              <a:extLst>
                <a:ext uri="{FF2B5EF4-FFF2-40B4-BE49-F238E27FC236}">
                  <a16:creationId xmlns:a16="http://schemas.microsoft.com/office/drawing/2014/main" id="{CB38BF4B-ABDF-4DC5-B51B-2D3974C18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0">
              <a:extLst>
                <a:ext uri="{FF2B5EF4-FFF2-40B4-BE49-F238E27FC236}">
                  <a16:creationId xmlns:a16="http://schemas.microsoft.com/office/drawing/2014/main" id="{7225BB85-69BD-47D7-AC3B-30DEDFA48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1">
              <a:extLst>
                <a:ext uri="{FF2B5EF4-FFF2-40B4-BE49-F238E27FC236}">
                  <a16:creationId xmlns:a16="http://schemas.microsoft.com/office/drawing/2014/main" id="{9BC7E889-AB47-40E5-94D2-1263A0434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2">
              <a:extLst>
                <a:ext uri="{FF2B5EF4-FFF2-40B4-BE49-F238E27FC236}">
                  <a16:creationId xmlns:a16="http://schemas.microsoft.com/office/drawing/2014/main" id="{7129E364-E56C-4772-BB2D-880DCF7F2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611856F6-3E85-4280-9673-A95ADE44C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7C1BCE2-5D9F-4FC6-B359-66DA1623A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2119B42-CE04-4E64-82C9-F14F23E4D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39">
              <a:extLst>
                <a:ext uri="{FF2B5EF4-FFF2-40B4-BE49-F238E27FC236}">
                  <a16:creationId xmlns:a16="http://schemas.microsoft.com/office/drawing/2014/main" id="{AB09166E-D3E0-4705-A400-68E044ED02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98001EE-DB63-44C4-BF51-5C93B5084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6667B94F-09E9-DC15-5C82-05A92A994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61" y="2075504"/>
            <a:ext cx="2740927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 defTabSz="914400">
              <a:lnSpc>
                <a:spcPct val="80000"/>
              </a:lnSpc>
            </a:pPr>
            <a:r>
              <a:rPr lang="en-US" sz="3400" spc="-150"/>
              <a:t>¿Resistencia al fuego o reacción al fuego?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BBD6975-1535-4031-BC3B-61A2EFB56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Tabla&#10;&#10;Descripción generada automáticamente con confianza media">
            <a:extLst>
              <a:ext uri="{FF2B5EF4-FFF2-40B4-BE49-F238E27FC236}">
                <a16:creationId xmlns:a16="http://schemas.microsoft.com/office/drawing/2014/main" id="{13475D16-DFD9-89E5-9A32-AE81E3588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76" y="1575321"/>
            <a:ext cx="4884283" cy="3826782"/>
          </a:xfrm>
          <a:prstGeom prst="rect">
            <a:avLst/>
          </a:prstGeom>
          <a:ln w="9525"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5CC3E44-7DE6-26BD-F869-DA7CB754B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13" y="-108018"/>
            <a:ext cx="2885440" cy="201832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B2374A2-6A31-1D08-099B-EB0CC3BFDD6F}"/>
              </a:ext>
            </a:extLst>
          </p:cNvPr>
          <p:cNvSpPr txBox="1"/>
          <p:nvPr/>
        </p:nvSpPr>
        <p:spPr>
          <a:xfrm>
            <a:off x="591060" y="5833581"/>
            <a:ext cx="823589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Las complejidades del diseño de fachadas requieren</a:t>
            </a:r>
            <a:r>
              <a:rPr lang="es-CL" dirty="0">
                <a:solidFill>
                  <a:schemeClr val="bg1"/>
                </a:solidFill>
              </a:rPr>
              <a:t> de un diseño especializado que debe ir acompañada de investigación.</a:t>
            </a:r>
          </a:p>
        </p:txBody>
      </p:sp>
    </p:spTree>
    <p:extLst>
      <p:ext uri="{BB962C8B-B14F-4D97-AF65-F5344CB8AC3E}">
        <p14:creationId xmlns:p14="http://schemas.microsoft.com/office/powerpoint/2010/main" val="231735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02C58D-7FD1-6AA2-7065-0156D8DC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5988C6-BDF1-4793-8AF5-E950FF652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0D965CD-5B1D-CE6D-19CC-88BC11C78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206091" y="845403"/>
            <a:ext cx="5933937" cy="5167194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 sz="135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C745DF5-FCC1-0CCA-80BD-AF2DAED6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687313" y="852206"/>
            <a:ext cx="4448744" cy="5153589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 sz="135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01B28C9-CB14-C452-9D7C-F95C2D476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75146" y="854913"/>
            <a:ext cx="5075231" cy="5148174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 sz="135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180347-C882-BDB8-5F82-1F536D920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4852" y="857250"/>
            <a:ext cx="3929148" cy="51435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30A6851-0EA7-C13D-86FA-E069AD1E5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224" y="2001772"/>
            <a:ext cx="3921204" cy="3442288"/>
          </a:xfrm>
        </p:spPr>
        <p:txBody>
          <a:bodyPr>
            <a:normAutofit/>
          </a:bodyPr>
          <a:lstStyle/>
          <a:p>
            <a:pPr algn="l"/>
            <a:r>
              <a:rPr lang="es-CL" sz="3600" dirty="0"/>
              <a:t>Nuevos desafíos y oportunidades…</a:t>
            </a: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9E30A65-FF10-8D83-DFD9-83697EB8E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06" y="6000750"/>
            <a:ext cx="1076683" cy="7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71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3" name="Imagen 62" descr="Imagen que contiene café, elefante, grande, nieve&#10;&#10;Descripción generada automáticamente">
            <a:extLst>
              <a:ext uri="{FF2B5EF4-FFF2-40B4-BE49-F238E27FC236}">
                <a16:creationId xmlns:a16="http://schemas.microsoft.com/office/drawing/2014/main" id="{A4D94D17-25D7-6479-2BD8-C3D652305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2" r="20610" b="-2"/>
          <a:stretch/>
        </p:blipFill>
        <p:spPr>
          <a:xfrm>
            <a:off x="147548" y="170552"/>
            <a:ext cx="2846163" cy="6515729"/>
          </a:xfrm>
          <a:prstGeom prst="rect">
            <a:avLst/>
          </a:prstGeom>
        </p:spPr>
      </p:pic>
      <p:pic>
        <p:nvPicPr>
          <p:cNvPr id="64" name="Imagen 63" descr="Imagen que contiene edificio, hecho de madera, cama, pequeño&#10;&#10;Descripción generada automáticamente">
            <a:extLst>
              <a:ext uri="{FF2B5EF4-FFF2-40B4-BE49-F238E27FC236}">
                <a16:creationId xmlns:a16="http://schemas.microsoft.com/office/drawing/2014/main" id="{92515798-A1B5-2E89-938F-125BC3966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r="31793" b="-2"/>
          <a:stretch/>
        </p:blipFill>
        <p:spPr>
          <a:xfrm>
            <a:off x="3138105" y="170552"/>
            <a:ext cx="2870034" cy="6515729"/>
          </a:xfrm>
          <a:prstGeom prst="rect">
            <a:avLst/>
          </a:prstGeom>
        </p:spPr>
      </p:pic>
      <p:pic>
        <p:nvPicPr>
          <p:cNvPr id="62" name="Imagen 61" descr="Imagen que contiene cobija, elefante, cama, viendo&#10;&#10;Descripción generada automáticamente">
            <a:extLst>
              <a:ext uri="{FF2B5EF4-FFF2-40B4-BE49-F238E27FC236}">
                <a16:creationId xmlns:a16="http://schemas.microsoft.com/office/drawing/2014/main" id="{8E54BAFF-823C-0503-97F7-1FD28F310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4530" b="-4"/>
          <a:stretch/>
        </p:blipFill>
        <p:spPr>
          <a:xfrm>
            <a:off x="6134581" y="170552"/>
            <a:ext cx="2870033" cy="2066129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0D5326C2-3B14-B49D-8702-5534076C85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174" r="2144" b="1"/>
          <a:stretch/>
        </p:blipFill>
        <p:spPr>
          <a:xfrm>
            <a:off x="6134581" y="2397981"/>
            <a:ext cx="2870033" cy="2051618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64579B95-20F1-05C1-2DBA-ED7F098E83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76" r="-3" b="-3"/>
          <a:stretch/>
        </p:blipFill>
        <p:spPr>
          <a:xfrm>
            <a:off x="6134581" y="4631735"/>
            <a:ext cx="2870033" cy="205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16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206091" y="-15796"/>
            <a:ext cx="5933937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687312" y="-6726"/>
            <a:ext cx="4448744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75146" y="-3116"/>
            <a:ext cx="5075230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4852" y="0"/>
            <a:ext cx="3929148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1406F8-3F7C-6C0F-D7CD-E255B2A3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168" y="1242999"/>
            <a:ext cx="3812489" cy="4589717"/>
          </a:xfrm>
        </p:spPr>
        <p:txBody>
          <a:bodyPr>
            <a:normAutofit/>
          </a:bodyPr>
          <a:lstStyle/>
          <a:p>
            <a:pPr algn="l"/>
            <a:r>
              <a:rPr lang="es-CL" sz="4200" dirty="0"/>
              <a:t>Protección pasiva contra incendios y las nuevas tecnologías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7258958-5A28-D9B2-405F-EEF357072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A5905326-0893-C459-EED1-41EF97157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06" y="6000750"/>
            <a:ext cx="1076683" cy="7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27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2D443-26C2-D0B5-8A5F-22AE4A174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4ACE11-7269-B7DD-B106-82D6004A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581E89-66D6-8EC0-8BE6-BF3A6EF52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A5F9A8B-EAF4-5833-9106-2C9992700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589FA7E-9F5E-C060-ED16-61D41A420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76C94C39-05B3-FCDF-BE4C-91ED2BC58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C63395E7-078A-D4CF-52A6-21A77481F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BC33109-A86E-95C6-A6AB-987DCFAD5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CC954BAA-27AC-0F52-83BE-EA3C522DA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CD8A68F1-30AB-2E3D-29BE-181C317DF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6F8B7909-936C-2CD8-B627-E033664C0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155D709-4A25-F97D-4FE8-880ECF89B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7A50CB9F-E21F-3B61-7979-3F9CA3FD3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63D2C378-7DCA-C2C6-9A62-AECBF1133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BB70FA9-ED7B-82FC-9A78-081D61CB8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7F53DFF-B5D4-33AC-7A44-63B4C30D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3CD0C8AE-F20B-0458-D068-22B581A01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93210616-EF94-62B7-A925-E5478338C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445AD28F-9E09-2E4A-E648-D5B616290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36E78503-4C7C-262B-E768-A319BC76E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B7F488D8-8AA3-7F09-594E-F136AB6FC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D89E2035-18E7-F2A4-3490-3D805CD83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0B4B210D-2EC1-6DF3-EE92-92A5763B4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EEABC3B2-EED4-D944-B2A8-48FED5EEA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F5EB37-4909-79EB-B66F-9D2D7A042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4A8760A-5FBE-C47C-1EDD-9BA4E29730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22">
              <a:extLst>
                <a:ext uri="{FF2B5EF4-FFF2-40B4-BE49-F238E27FC236}">
                  <a16:creationId xmlns:a16="http://schemas.microsoft.com/office/drawing/2014/main" id="{E153692E-FC75-FD65-1707-F3E514634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50CCB7F-AE02-E0C4-A0DA-0C86DEF75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E3C129A-1520-CE5B-FE61-A2F01DAE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73" y="2358391"/>
            <a:ext cx="2624234" cy="2453676"/>
          </a:xfrm>
        </p:spPr>
        <p:txBody>
          <a:bodyPr>
            <a:normAutofit/>
          </a:bodyPr>
          <a:lstStyle/>
          <a:p>
            <a:r>
              <a:rPr lang="es-CL" dirty="0"/>
              <a:t>Desafíos del diseño con madera en masa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8F8151-6C61-4F1C-A851-273D3EDA6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t="1" r="18010" b="1"/>
          <a:stretch/>
        </p:blipFill>
        <p:spPr>
          <a:xfrm>
            <a:off x="3744684" y="14287"/>
            <a:ext cx="6329761" cy="4863708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F185AE-778B-7B3B-89FD-C18D053DF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50" y="4966101"/>
            <a:ext cx="4711405" cy="1783977"/>
          </a:xfrm>
        </p:spPr>
        <p:txBody>
          <a:bodyPr>
            <a:normAutofit/>
          </a:bodyPr>
          <a:lstStyle/>
          <a:p>
            <a:pPr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b="1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Sostenibilidad v/s Integridad</a:t>
            </a:r>
          </a:p>
          <a:p>
            <a:pPr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Innovación versus normativa</a:t>
            </a:r>
          </a:p>
          <a:p>
            <a:pPr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b="1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Resiliencia frente al riesgo</a:t>
            </a:r>
            <a:endParaRPr lang="es-CL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10AB100-2CA9-23CF-A9AD-5E071414482F}"/>
              </a:ext>
            </a:extLst>
          </p:cNvPr>
          <p:cNvSpPr/>
          <p:nvPr/>
        </p:nvSpPr>
        <p:spPr>
          <a:xfrm>
            <a:off x="3644795" y="4939178"/>
            <a:ext cx="549897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de </a:t>
            </a:r>
            <a:r>
              <a:rPr lang="es-CL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Lviv</a:t>
            </a:r>
            <a:r>
              <a:rPr lang="es-CL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Ucrania. Arquitecto Shigeru Ban. Construcción en CLT. Imagen: web Shigeru Ban.</a:t>
            </a:r>
          </a:p>
        </p:txBody>
      </p:sp>
    </p:spTree>
    <p:extLst>
      <p:ext uri="{BB962C8B-B14F-4D97-AF65-F5344CB8AC3E}">
        <p14:creationId xmlns:p14="http://schemas.microsoft.com/office/powerpoint/2010/main" val="2083524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C8B52D-B7D0-7308-5A39-1D6C64B3B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40A3AF-5A79-D473-1750-23168AD70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FC4DF4-54AB-81D0-354B-F652845AB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D6723538-0CC3-D4C2-A3AE-1581B1D58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BE23DFD-A999-F609-02E0-E2E1DB92E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74CBDE08-01C4-042E-552D-645099714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0EB82A5-88F8-D34B-7F2F-827885B01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F2295938-8FB5-BE18-950F-7507145D1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7245C5AA-4C0E-A85C-EDCD-2AD103F8E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CCAE5556-A08E-6384-BB0F-A33CAC281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A34D73A-1C17-79EF-06EB-328F4988A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29238AA2-DA4B-3842-F9AA-2359D5F08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0CB504FA-CCAE-974D-284D-038EDD252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C6C1428-6337-FB51-1377-F167C51A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B0F2AFAA-926A-E0A1-B846-D112916EC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58F0E46-D9F4-F64C-B630-CE1DEEBA7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4115D379-0433-BBC1-112B-4526CFAD2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DE490842-6692-29B9-9438-A9D581C84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2D5F382D-33D3-B7DD-3E94-41DB176E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1F557023-BDCF-C8EB-F8C1-1867BEE6B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D7932D64-B30A-DD66-A0E2-1B6F8BCEC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B2CE1998-249B-ACD7-4F7C-E9E0FC8BFA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6DCE72C6-F53A-29CC-5DBD-A8169C9619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EB5F1CC-46FE-C7B3-2F50-5BEA778F9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6F3345E-7C9A-1CCF-FDE5-E7D4BC7CD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D7693A7-D861-C1BD-6CE9-032376A74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22">
              <a:extLst>
                <a:ext uri="{FF2B5EF4-FFF2-40B4-BE49-F238E27FC236}">
                  <a16:creationId xmlns:a16="http://schemas.microsoft.com/office/drawing/2014/main" id="{DA3611C3-A017-7E47-F04B-027CDA7052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8BC0974-4D2A-AD30-2950-B58A07C82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AB25C18-691E-DE72-4D20-CCB29E41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73" y="2358391"/>
            <a:ext cx="2624234" cy="2453676"/>
          </a:xfrm>
        </p:spPr>
        <p:txBody>
          <a:bodyPr>
            <a:normAutofit/>
          </a:bodyPr>
          <a:lstStyle/>
          <a:p>
            <a:r>
              <a:rPr lang="es-CL" dirty="0"/>
              <a:t>Desafíos del diseño con madera en masa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AF3746-DF8A-759F-5567-5E65B3616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50" y="4966101"/>
            <a:ext cx="4711405" cy="1783977"/>
          </a:xfrm>
        </p:spPr>
        <p:txBody>
          <a:bodyPr>
            <a:normAutofit/>
          </a:bodyPr>
          <a:lstStyle/>
          <a:p>
            <a:pPr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b="1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Sostenibilidad v/s Integridad</a:t>
            </a:r>
          </a:p>
          <a:p>
            <a:pPr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Innovación versus normativa</a:t>
            </a:r>
          </a:p>
          <a:p>
            <a:pPr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b="1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Resiliencia frente al riesgo</a:t>
            </a:r>
            <a:endParaRPr lang="es-CL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37055F1-B7A2-69C9-5459-802FE3436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714" y="3330960"/>
            <a:ext cx="3867838" cy="29622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FE1FC04-7681-742F-C7BD-38E2826C8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680" y="564590"/>
            <a:ext cx="3867837" cy="22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22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777E29-0EC2-D9CF-7E52-E2CE198D1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A01220-B794-D255-6097-A1CB6BF38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ED253A-3FF8-1FBF-2D23-C9E05F233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2CD3895-BFFB-DBB4-471C-1425C6618B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D33C4F1-7357-3A1F-F60E-A49F1C96B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A811FF1B-429F-FB87-05DB-466853411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54F859F6-6F42-3A4D-3FCB-0DB95D437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D16E977-B0B3-B7D5-2705-D5DD88FED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32DBB00-C7FF-5242-FCBC-C8774AAD3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F923CBDF-5B80-1783-B37C-4C5A39C2C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14526C0-0FFB-85C4-D9B4-80D665D4B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70EE37F-408F-20F7-F769-0F86EB75D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717DA0B-C6B3-819C-979A-4F18D8EF0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DB671B95-056E-E163-EBA1-49E3D42AD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6B7321C-611F-5FF5-8641-7A3C3EDDC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EEE30C7C-8508-1AFD-4317-16C6D2722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4E90C142-E65C-0FAC-1130-5D4CED3E4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55B75F63-DA7D-21DE-D0B9-44C4DC3B4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C0234CA5-BF75-BF5C-AC71-5DE60DE74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EA5AC26A-7BFB-0967-E365-38CE7994A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667A62D7-216B-223A-C295-979B8D28A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5866BE11-2579-84E1-8C3E-97305C4B3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A9F7A034-BC1F-2C3F-B4AD-D120AD7DA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F454CDDE-26B2-A3D9-82E6-102A37F7A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A89B95-CA3F-86E8-E590-A5D9BEB87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CEFD163-A75F-1032-FB2E-D8CCF7381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22">
              <a:extLst>
                <a:ext uri="{FF2B5EF4-FFF2-40B4-BE49-F238E27FC236}">
                  <a16:creationId xmlns:a16="http://schemas.microsoft.com/office/drawing/2014/main" id="{2C5CA800-B7B5-71F9-B898-40D904FD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48E1C7-FBAF-1843-A7F7-FBE956F34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397DBD-A984-4348-A88A-15158CB00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07" y="5096733"/>
            <a:ext cx="3191744" cy="1783977"/>
          </a:xfrm>
        </p:spPr>
        <p:txBody>
          <a:bodyPr>
            <a:normAutofit lnSpcReduction="10000"/>
          </a:bodyPr>
          <a:lstStyle/>
          <a:p>
            <a:pPr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b="1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Contribuyen al desarrollo estético, sanitario y medioambiental</a:t>
            </a:r>
          </a:p>
          <a:p>
            <a:pPr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Aunque no se reportan gran cantidad de siniestros existen algunos ejemplos significativos que dan idea del potencial de ignición.</a:t>
            </a:r>
            <a:endParaRPr lang="es-CL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2ED0564-6AF6-8C7C-0BE5-3E447CDD9220}"/>
              </a:ext>
            </a:extLst>
          </p:cNvPr>
          <p:cNvSpPr/>
          <p:nvPr/>
        </p:nvSpPr>
        <p:spPr>
          <a:xfrm>
            <a:off x="3785594" y="6391639"/>
            <a:ext cx="5278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Sirio Libanés, Sao Paulo, Brasil. Ampliación de </a:t>
            </a:r>
            <a:r>
              <a:rPr lang="es-CL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Levisky</a:t>
            </a:r>
            <a:r>
              <a:rPr lang="es-CL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Arquitectos. Diseño verde de André </a:t>
            </a:r>
            <a:r>
              <a:rPr lang="es-CL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Lacava</a:t>
            </a:r>
            <a:r>
              <a:rPr lang="es-CL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Bailone. Imagen de Alessandro Casella.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A512CCD-5B8C-5CCE-683C-FE8EEF75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Living </a:t>
            </a:r>
            <a:r>
              <a:rPr lang="es-CL" dirty="0" err="1"/>
              <a:t>Walls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A5E8FCB-2815-0E04-4192-3ECBADE1DC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1" b="9459"/>
          <a:stretch/>
        </p:blipFill>
        <p:spPr bwMode="auto">
          <a:xfrm>
            <a:off x="3896444" y="-94502"/>
            <a:ext cx="5331861" cy="63916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9481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DF836E-AA31-7DFE-44BD-8A3F5677B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A3465A-DE21-4449-A466-91E9869E7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6B4FCF-D93A-506F-0A91-383B7C1B4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206091" y="-15796"/>
            <a:ext cx="5933937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173BF77-0638-7FE6-9E64-07CFE9FE4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687312" y="-6726"/>
            <a:ext cx="4448744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0676EA0-1740-9DD1-80DF-9160FAED7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75146" y="-3116"/>
            <a:ext cx="5075230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33C3540-4AA8-839C-4E27-1A7F96239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4852" y="0"/>
            <a:ext cx="3929148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A9A024-2160-D0E5-6BD8-755A1CC23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168" y="1242999"/>
            <a:ext cx="3812489" cy="4589717"/>
          </a:xfrm>
        </p:spPr>
        <p:txBody>
          <a:bodyPr>
            <a:normAutofit/>
          </a:bodyPr>
          <a:lstStyle/>
          <a:p>
            <a:pPr algn="l"/>
            <a:r>
              <a:rPr lang="es-CL" sz="4200" dirty="0"/>
              <a:t>Futuras tendencias y desarrollos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A94C2E3D-B042-D724-2061-40669FD21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06" y="6000750"/>
            <a:ext cx="1076683" cy="7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45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749D79-01AB-EFE4-F729-C4EC19D9F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41AE416D-5396-4610-8892-775733382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85F3F529-94D4-4394-BAF9-B0C5651C8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036" name="Freeform 5">
              <a:extLst>
                <a:ext uri="{FF2B5EF4-FFF2-40B4-BE49-F238E27FC236}">
                  <a16:creationId xmlns:a16="http://schemas.microsoft.com/office/drawing/2014/main" id="{577C4D23-63D9-4C5F-B383-653D24A7D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6">
              <a:extLst>
                <a:ext uri="{FF2B5EF4-FFF2-40B4-BE49-F238E27FC236}">
                  <a16:creationId xmlns:a16="http://schemas.microsoft.com/office/drawing/2014/main" id="{1BEDCE78-601D-4862-9860-CD019C924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7">
              <a:extLst>
                <a:ext uri="{FF2B5EF4-FFF2-40B4-BE49-F238E27FC236}">
                  <a16:creationId xmlns:a16="http://schemas.microsoft.com/office/drawing/2014/main" id="{A345F209-94E8-4A90-9EF1-3B3F391AE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8">
              <a:extLst>
                <a:ext uri="{FF2B5EF4-FFF2-40B4-BE49-F238E27FC236}">
                  <a16:creationId xmlns:a16="http://schemas.microsoft.com/office/drawing/2014/main" id="{E21AAF68-A666-4DD4-BF80-07EC58F1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Freeform 9">
              <a:extLst>
                <a:ext uri="{FF2B5EF4-FFF2-40B4-BE49-F238E27FC236}">
                  <a16:creationId xmlns:a16="http://schemas.microsoft.com/office/drawing/2014/main" id="{1AF7DB85-5648-4D37-9023-945EE830F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10">
              <a:extLst>
                <a:ext uri="{FF2B5EF4-FFF2-40B4-BE49-F238E27FC236}">
                  <a16:creationId xmlns:a16="http://schemas.microsoft.com/office/drawing/2014/main" id="{01A45B56-08C5-4629-82DF-EC6C7D3E5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Freeform 11">
              <a:extLst>
                <a:ext uri="{FF2B5EF4-FFF2-40B4-BE49-F238E27FC236}">
                  <a16:creationId xmlns:a16="http://schemas.microsoft.com/office/drawing/2014/main" id="{59F009D3-9699-41B0-BE56-1901F246F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12">
              <a:extLst>
                <a:ext uri="{FF2B5EF4-FFF2-40B4-BE49-F238E27FC236}">
                  <a16:creationId xmlns:a16="http://schemas.microsoft.com/office/drawing/2014/main" id="{6DEF96ED-F718-4A8D-AD76-7B164B5F8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13">
              <a:extLst>
                <a:ext uri="{FF2B5EF4-FFF2-40B4-BE49-F238E27FC236}">
                  <a16:creationId xmlns:a16="http://schemas.microsoft.com/office/drawing/2014/main" id="{7C308BFD-6D10-4F9F-966B-B36EA822A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Freeform 14">
              <a:extLst>
                <a:ext uri="{FF2B5EF4-FFF2-40B4-BE49-F238E27FC236}">
                  <a16:creationId xmlns:a16="http://schemas.microsoft.com/office/drawing/2014/main" id="{9DED1189-9A95-47CC-9D58-6D1B829A4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15">
              <a:extLst>
                <a:ext uri="{FF2B5EF4-FFF2-40B4-BE49-F238E27FC236}">
                  <a16:creationId xmlns:a16="http://schemas.microsoft.com/office/drawing/2014/main" id="{0D75ABE0-7843-4D32-A669-A456C37AA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16">
              <a:extLst>
                <a:ext uri="{FF2B5EF4-FFF2-40B4-BE49-F238E27FC236}">
                  <a16:creationId xmlns:a16="http://schemas.microsoft.com/office/drawing/2014/main" id="{2687B792-F5B0-449E-99DE-F63171ADA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17">
              <a:extLst>
                <a:ext uri="{FF2B5EF4-FFF2-40B4-BE49-F238E27FC236}">
                  <a16:creationId xmlns:a16="http://schemas.microsoft.com/office/drawing/2014/main" id="{3848E7D1-C51F-428A-8B24-BAF587233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18">
              <a:extLst>
                <a:ext uri="{FF2B5EF4-FFF2-40B4-BE49-F238E27FC236}">
                  <a16:creationId xmlns:a16="http://schemas.microsoft.com/office/drawing/2014/main" id="{1371B8F8-D873-4BCC-BAF9-03416BE88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19">
              <a:extLst>
                <a:ext uri="{FF2B5EF4-FFF2-40B4-BE49-F238E27FC236}">
                  <a16:creationId xmlns:a16="http://schemas.microsoft.com/office/drawing/2014/main" id="{5A3ABB9C-E14F-41DF-8195-6A579C4E9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20">
              <a:extLst>
                <a:ext uri="{FF2B5EF4-FFF2-40B4-BE49-F238E27FC236}">
                  <a16:creationId xmlns:a16="http://schemas.microsoft.com/office/drawing/2014/main" id="{CECEE286-6A01-471A-B238-9680D9574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21">
              <a:extLst>
                <a:ext uri="{FF2B5EF4-FFF2-40B4-BE49-F238E27FC236}">
                  <a16:creationId xmlns:a16="http://schemas.microsoft.com/office/drawing/2014/main" id="{B184853B-E1DA-44DB-A8E6-5F33EAA11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22">
              <a:extLst>
                <a:ext uri="{FF2B5EF4-FFF2-40B4-BE49-F238E27FC236}">
                  <a16:creationId xmlns:a16="http://schemas.microsoft.com/office/drawing/2014/main" id="{84252FE8-D775-44DD-8FD6-60F8838F6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Freeform 23">
              <a:extLst>
                <a:ext uri="{FF2B5EF4-FFF2-40B4-BE49-F238E27FC236}">
                  <a16:creationId xmlns:a16="http://schemas.microsoft.com/office/drawing/2014/main" id="{8B54C235-DB0B-4B0B-BB05-FB1D90E9C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" name="Freeform 24">
              <a:extLst>
                <a:ext uri="{FF2B5EF4-FFF2-40B4-BE49-F238E27FC236}">
                  <a16:creationId xmlns:a16="http://schemas.microsoft.com/office/drawing/2014/main" id="{8EA82695-BC5A-4A05-87BF-2F67B7D08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25">
              <a:extLst>
                <a:ext uri="{FF2B5EF4-FFF2-40B4-BE49-F238E27FC236}">
                  <a16:creationId xmlns:a16="http://schemas.microsoft.com/office/drawing/2014/main" id="{4EC4E6D1-EAE4-4C84-8760-A0DB222E4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39CA10F1-7453-4F00-90F1-71096AF46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3761" y="1699589"/>
            <a:ext cx="4452664" cy="3467610"/>
            <a:chOff x="791682" y="1699589"/>
            <a:chExt cx="5936885" cy="3467610"/>
          </a:xfrm>
        </p:grpSpPr>
        <p:sp>
          <p:nvSpPr>
            <p:cNvPr id="1059" name="Rectangle 1058">
              <a:extLst>
                <a:ext uri="{FF2B5EF4-FFF2-40B4-BE49-F238E27FC236}">
                  <a16:creationId xmlns:a16="http://schemas.microsoft.com/office/drawing/2014/main" id="{1475DC42-F608-4180-8809-C06869534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1682" y="1699589"/>
              <a:ext cx="5936885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Isosceles Triangle 22">
              <a:extLst>
                <a:ext uri="{FF2B5EF4-FFF2-40B4-BE49-F238E27FC236}">
                  <a16:creationId xmlns:a16="http://schemas.microsoft.com/office/drawing/2014/main" id="{79B7F53A-71DE-4CBB-89DF-7A16A8CF3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602131" y="489479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ectangle 1060">
              <a:extLst>
                <a:ext uri="{FF2B5EF4-FFF2-40B4-BE49-F238E27FC236}">
                  <a16:creationId xmlns:a16="http://schemas.microsoft.com/office/drawing/2014/main" id="{1467F602-6873-4E0D-9674-E558E8D9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1682" y="2275661"/>
              <a:ext cx="5935796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ABE3F4-EF14-102E-33D1-CABAC6812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673" y="5166689"/>
            <a:ext cx="4307113" cy="1642273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sz="14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Polímeros auto reparables</a:t>
            </a:r>
          </a:p>
          <a:p>
            <a:pPr algn="ctr">
              <a:lnSpc>
                <a:spcPct val="110000"/>
              </a:lnSpc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sz="14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Hormigón auto </a:t>
            </a:r>
            <a:r>
              <a:rPr lang="es-CL" sz="1400" dirty="0" err="1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reparante</a:t>
            </a:r>
            <a:endParaRPr lang="es-CL" sz="14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sz="14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Cerámicos auto reparables</a:t>
            </a:r>
          </a:p>
          <a:p>
            <a:pPr algn="ctr">
              <a:lnSpc>
                <a:spcPct val="110000"/>
              </a:lnSpc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sz="14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Nanotecnología de materiales auto reparables</a:t>
            </a:r>
            <a:endParaRPr lang="es-CL" sz="1400" dirty="0">
              <a:solidFill>
                <a:srgbClr val="FFFFFE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CE8CC61C-41C3-0073-A954-265241DAB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1" b="-1"/>
          <a:stretch/>
        </p:blipFill>
        <p:spPr bwMode="auto">
          <a:xfrm>
            <a:off x="5662625" y="10"/>
            <a:ext cx="3481375" cy="342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FBD286-08F9-1E7C-CCE1-E2A937C13E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137" r="14251" b="2"/>
          <a:stretch/>
        </p:blipFill>
        <p:spPr>
          <a:xfrm>
            <a:off x="5662396" y="3428999"/>
            <a:ext cx="3481375" cy="3429227"/>
          </a:xfrm>
          <a:prstGeom prst="rect">
            <a:avLst/>
          </a:prstGeom>
          <a:ln>
            <a:noFill/>
          </a:ln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EADA382-4D76-F946-FD72-915EC0B6B978}"/>
              </a:ext>
            </a:extLst>
          </p:cNvPr>
          <p:cNvSpPr txBox="1">
            <a:spLocks/>
          </p:cNvSpPr>
          <p:nvPr/>
        </p:nvSpPr>
        <p:spPr>
          <a:xfrm>
            <a:off x="448867" y="1492756"/>
            <a:ext cx="4740902" cy="1000067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none" spc="-113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Materiales auto reparables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E37A948-81FB-F4C1-A9DD-F6101D26B3CE}"/>
              </a:ext>
            </a:extLst>
          </p:cNvPr>
          <p:cNvSpPr txBox="1">
            <a:spLocks/>
          </p:cNvSpPr>
          <p:nvPr/>
        </p:nvSpPr>
        <p:spPr>
          <a:xfrm>
            <a:off x="751057" y="2313637"/>
            <a:ext cx="4131479" cy="2387457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none" spc="-113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dirty="0"/>
              <a:t>Es un camino de evolución y debemos estar preparados técnicamente para su aplicación en arquitecturas para la salud.</a:t>
            </a:r>
          </a:p>
        </p:txBody>
      </p:sp>
    </p:spTree>
    <p:extLst>
      <p:ext uri="{BB962C8B-B14F-4D97-AF65-F5344CB8AC3E}">
        <p14:creationId xmlns:p14="http://schemas.microsoft.com/office/powerpoint/2010/main" val="141161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CB3F3B-B48A-41CA-FE65-CA5C3FEA2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En el mundo ocurre un incendio cada 7 segundos…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C77152A-0B6C-20AD-2165-AF419972344C}"/>
              </a:ext>
            </a:extLst>
          </p:cNvPr>
          <p:cNvSpPr/>
          <p:nvPr/>
        </p:nvSpPr>
        <p:spPr>
          <a:xfrm>
            <a:off x="7343775" y="560975"/>
            <a:ext cx="1729038" cy="8783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3812AB8-C536-877F-63B5-7EDE04E365F0}"/>
              </a:ext>
            </a:extLst>
          </p:cNvPr>
          <p:cNvSpPr/>
          <p:nvPr/>
        </p:nvSpPr>
        <p:spPr>
          <a:xfrm>
            <a:off x="3388681" y="560975"/>
            <a:ext cx="1884766" cy="878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84C9E28-013D-77E7-706F-BFD5CD1766B1}"/>
              </a:ext>
            </a:extLst>
          </p:cNvPr>
          <p:cNvSpPr/>
          <p:nvPr/>
        </p:nvSpPr>
        <p:spPr>
          <a:xfrm>
            <a:off x="5366228" y="560975"/>
            <a:ext cx="1884766" cy="878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7E40A45-94DD-9BDF-2EFF-C9DF63DE2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4314" y="1717581"/>
            <a:ext cx="1849134" cy="1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A9B5FB7D-D3F9-B281-981B-4B3A9BCA86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604" y="2227714"/>
            <a:ext cx="1884765" cy="142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3465F0-99D9-F1E7-3461-3B9965792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3775" y="1717581"/>
            <a:ext cx="1729038" cy="1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0">
            <a:extLst>
              <a:ext uri="{FF2B5EF4-FFF2-40B4-BE49-F238E27FC236}">
                <a16:creationId xmlns:a16="http://schemas.microsoft.com/office/drawing/2014/main" id="{6909B5CA-23E6-2AB1-2942-F08CE131C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407" y="3790777"/>
            <a:ext cx="1849134" cy="116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9" tIns="45684" rIns="91359" bIns="45684">
            <a:spAutoFit/>
          </a:bodyPr>
          <a:lstStyle>
            <a:lvl1pPr marL="284163" indent="-284163">
              <a:defRPr sz="1200">
                <a:solidFill>
                  <a:srgbClr val="FF0000"/>
                </a:solidFill>
                <a:latin typeface="HelveticaNeue HeavyExt" charset="0"/>
              </a:defRPr>
            </a:lvl1pPr>
            <a:lvl2pPr marL="742950" indent="-285750">
              <a:defRPr sz="1200">
                <a:solidFill>
                  <a:srgbClr val="FF0000"/>
                </a:solidFill>
                <a:latin typeface="HelveticaNeue HeavyExt" charset="0"/>
              </a:defRPr>
            </a:lvl2pPr>
            <a:lvl3pPr marL="11430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3pPr>
            <a:lvl4pPr marL="16002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4pPr>
            <a:lvl5pPr marL="20574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L" altLang="en-US" sz="1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4 millones de incendios*</a:t>
            </a:r>
          </a:p>
          <a:p>
            <a:pPr eaLnBrk="1" hangingPunct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L" altLang="en-US" sz="1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50.000 muertes*</a:t>
            </a:r>
          </a:p>
          <a:p>
            <a:pPr eaLnBrk="1" hangingPunct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L" altLang="en-US" sz="1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38% de los incendios ocurren y afectan a lo construido**.</a:t>
            </a:r>
          </a:p>
        </p:txBody>
      </p:sp>
      <p:sp>
        <p:nvSpPr>
          <p:cNvPr id="13" name="Rectangle 34">
            <a:extLst>
              <a:ext uri="{FF2B5EF4-FFF2-40B4-BE49-F238E27FC236}">
                <a16:creationId xmlns:a16="http://schemas.microsoft.com/office/drawing/2014/main" id="{886C8764-5325-EC77-A561-583868EE4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604" y="3790777"/>
            <a:ext cx="1932390" cy="178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9" tIns="45684" rIns="91359" bIns="45684">
            <a:spAutoFit/>
          </a:bodyPr>
          <a:lstStyle>
            <a:lvl1pPr marL="285750" indent="-285750">
              <a:defRPr sz="1200">
                <a:solidFill>
                  <a:srgbClr val="FF0000"/>
                </a:solidFill>
                <a:latin typeface="HelveticaNeue HeavyExt" charset="0"/>
              </a:defRPr>
            </a:lvl1pPr>
            <a:lvl2pPr marL="742950" indent="-285750">
              <a:defRPr sz="1200">
                <a:solidFill>
                  <a:srgbClr val="FF0000"/>
                </a:solidFill>
                <a:latin typeface="HelveticaNeue HeavyExt" charset="0"/>
              </a:defRPr>
            </a:lvl2pPr>
            <a:lvl3pPr marL="11430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3pPr>
            <a:lvl4pPr marL="16002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4pPr>
            <a:lvl5pPr marL="20574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L" altLang="en-US" sz="1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USD 70 billones en pérdidas*.</a:t>
            </a:r>
          </a:p>
          <a:p>
            <a:pPr eaLnBrk="1" hangingPunct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L" altLang="en-US" sz="1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35% de los incendios corresponden a causas eléctricas**.</a:t>
            </a:r>
          </a:p>
          <a:p>
            <a:pPr eaLnBrk="1" hangingPunct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L" altLang="en-US" sz="1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En el caso de hoteles, hospitales, oficinas: pérdidas millonarias por no continuidad de operación </a:t>
            </a:r>
          </a:p>
        </p:txBody>
      </p:sp>
      <p:sp>
        <p:nvSpPr>
          <p:cNvPr id="14" name="Rectangle 37">
            <a:extLst>
              <a:ext uri="{FF2B5EF4-FFF2-40B4-BE49-F238E27FC236}">
                <a16:creationId xmlns:a16="http://schemas.microsoft.com/office/drawing/2014/main" id="{D55DA153-7EA7-53B1-2828-188CA582EC81}"/>
              </a:ext>
            </a:extLst>
          </p:cNvPr>
          <p:cNvSpPr/>
          <p:nvPr/>
        </p:nvSpPr>
        <p:spPr>
          <a:xfrm>
            <a:off x="7343775" y="3788507"/>
            <a:ext cx="1729038" cy="2554473"/>
          </a:xfrm>
          <a:prstGeom prst="rect">
            <a:avLst/>
          </a:prstGeom>
        </p:spPr>
        <p:txBody>
          <a:bodyPr wrap="square" lIns="91359" tIns="45684" rIns="91359" bIns="45684">
            <a:sp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es-CL" sz="1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Se espera que los proyectos mejoren el desempeño de los edificios:</a:t>
            </a: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s-CL" sz="1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Una débil inspección hace perder efecto respecto a lo diseñado.</a:t>
            </a: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s-CL" sz="1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A proyectos de mayor complejidad, mayor necesidad de cumplir con altos estándares de calidad.</a:t>
            </a:r>
          </a:p>
        </p:txBody>
      </p:sp>
      <p:sp>
        <p:nvSpPr>
          <p:cNvPr id="15" name="Rectangle 30">
            <a:extLst>
              <a:ext uri="{FF2B5EF4-FFF2-40B4-BE49-F238E27FC236}">
                <a16:creationId xmlns:a16="http://schemas.microsoft.com/office/drawing/2014/main" id="{E91CEE93-65A8-D403-8A80-0A4F6FC2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81" y="5865143"/>
            <a:ext cx="2628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84" rIns="91359" bIns="45684">
            <a:spAutoFit/>
          </a:bodyPr>
          <a:lstStyle>
            <a:lvl1pPr>
              <a:defRPr sz="1200">
                <a:solidFill>
                  <a:srgbClr val="FF0000"/>
                </a:solidFill>
                <a:latin typeface="HelveticaNeue HeavyExt" charset="0"/>
              </a:defRPr>
            </a:lvl1pPr>
            <a:lvl2pPr marL="742950" indent="-285750">
              <a:defRPr sz="1200">
                <a:solidFill>
                  <a:srgbClr val="FF0000"/>
                </a:solidFill>
                <a:latin typeface="HelveticaNeue HeavyExt" charset="0"/>
              </a:defRPr>
            </a:lvl2pPr>
            <a:lvl3pPr marL="11430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3pPr>
            <a:lvl4pPr marL="16002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4pPr>
            <a:lvl5pPr marL="20574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C00000"/>
              </a:buClr>
            </a:pPr>
            <a:r>
              <a:rPr lang="es-CL" alt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* International </a:t>
            </a:r>
            <a:r>
              <a:rPr lang="es-CL" altLang="en-US" sz="1000" i="1" dirty="0" err="1">
                <a:solidFill>
                  <a:srgbClr val="000000"/>
                </a:solidFill>
                <a:latin typeface="Arial" panose="020B0604020202020204" pitchFamily="34" charset="0"/>
              </a:rPr>
              <a:t>Association</a:t>
            </a:r>
            <a:r>
              <a:rPr lang="es-CL" alt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CL" altLang="en-US" sz="1000" i="1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es-CL" alt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CL" altLang="en-US" sz="1000" i="1" dirty="0" err="1">
                <a:solidFill>
                  <a:srgbClr val="000000"/>
                </a:solidFill>
                <a:latin typeface="Arial" panose="020B0604020202020204" pitchFamily="34" charset="0"/>
              </a:rPr>
              <a:t>Fire</a:t>
            </a:r>
            <a:r>
              <a:rPr lang="es-CL" alt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CL" altLang="en-US" sz="1000" i="1" dirty="0" err="1">
                <a:solidFill>
                  <a:srgbClr val="000000"/>
                </a:solidFill>
                <a:latin typeface="Arial" panose="020B0604020202020204" pitchFamily="34" charset="0"/>
              </a:rPr>
              <a:t>Service</a:t>
            </a:r>
            <a:endParaRPr lang="es-CL" altLang="en-US" sz="10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Clr>
                <a:srgbClr val="C00000"/>
              </a:buClr>
            </a:pPr>
            <a:r>
              <a:rPr lang="es-CL" alt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** Estadísticas ANB 2016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B92FEF-E75E-9E2D-F31A-9707E87DB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314" y="830801"/>
            <a:ext cx="18312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200">
                <a:solidFill>
                  <a:srgbClr val="FF0000"/>
                </a:solidFill>
                <a:latin typeface="HelveticaNeue HeavyExt" charset="0"/>
              </a:defRPr>
            </a:lvl1pPr>
            <a:lvl2pPr marL="742950" indent="-285750">
              <a:defRPr sz="1200">
                <a:solidFill>
                  <a:srgbClr val="FF0000"/>
                </a:solidFill>
                <a:latin typeface="HelveticaNeue HeavyExt" charset="0"/>
              </a:defRPr>
            </a:lvl2pPr>
            <a:lvl3pPr marL="11430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3pPr>
            <a:lvl4pPr marL="16002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4pPr>
            <a:lvl5pPr marL="20574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9pPr>
          </a:lstStyle>
          <a:p>
            <a:pPr algn="ctr" eaLnBrk="1" hangingPunct="1">
              <a:buClr>
                <a:srgbClr val="C00000"/>
              </a:buClr>
            </a:pPr>
            <a:r>
              <a:rPr lang="es-CL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Seguridad de vida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914AB633-DB46-A6E8-EB93-A87DD6E0B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7849" y="605856"/>
            <a:ext cx="18931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200">
                <a:solidFill>
                  <a:srgbClr val="FF0000"/>
                </a:solidFill>
                <a:latin typeface="HelveticaNeue HeavyExt" charset="0"/>
              </a:defRPr>
            </a:lvl1pPr>
            <a:lvl2pPr marL="742950" indent="-285750">
              <a:defRPr sz="1200">
                <a:solidFill>
                  <a:srgbClr val="FF0000"/>
                </a:solidFill>
                <a:latin typeface="HelveticaNeue HeavyExt" charset="0"/>
              </a:defRPr>
            </a:lvl2pPr>
            <a:lvl3pPr marL="11430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3pPr>
            <a:lvl4pPr marL="16002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4pPr>
            <a:lvl5pPr marL="20574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9pPr>
          </a:lstStyle>
          <a:p>
            <a:pPr algn="ctr" eaLnBrk="1" hangingPunct="1">
              <a:buClr>
                <a:srgbClr val="C00000"/>
              </a:buClr>
            </a:pPr>
            <a:r>
              <a:rPr lang="es-CL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Proteger las instalaciones v/s operación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3DEC1309-49EE-94CE-6BD3-A06052DE2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431" y="548940"/>
            <a:ext cx="17290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200">
                <a:solidFill>
                  <a:srgbClr val="FF0000"/>
                </a:solidFill>
                <a:latin typeface="HelveticaNeue HeavyExt" charset="0"/>
              </a:defRPr>
            </a:lvl1pPr>
            <a:lvl2pPr marL="742950" indent="-285750">
              <a:defRPr sz="1200">
                <a:solidFill>
                  <a:srgbClr val="FF0000"/>
                </a:solidFill>
                <a:latin typeface="HelveticaNeue HeavyExt" charset="0"/>
              </a:defRPr>
            </a:lvl2pPr>
            <a:lvl3pPr marL="11430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3pPr>
            <a:lvl4pPr marL="16002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4pPr>
            <a:lvl5pPr marL="2057400" indent="-228600">
              <a:defRPr sz="1200">
                <a:solidFill>
                  <a:srgbClr val="FF0000"/>
                </a:solidFill>
                <a:latin typeface="HelveticaNeue HeavyEx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0000"/>
                </a:solidFill>
                <a:latin typeface="HelveticaNeue HeavyExt" charset="0"/>
              </a:defRPr>
            </a:lvl9pPr>
          </a:lstStyle>
          <a:p>
            <a:pPr algn="ctr" eaLnBrk="1" hangingPunct="1">
              <a:buClr>
                <a:srgbClr val="C00000"/>
              </a:buClr>
            </a:pPr>
            <a:r>
              <a:rPr lang="es-CL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Seguridad de Proyectos v/s seguridad de lo instalado</a:t>
            </a:r>
          </a:p>
        </p:txBody>
      </p:sp>
    </p:spTree>
    <p:extLst>
      <p:ext uri="{BB962C8B-B14F-4D97-AF65-F5344CB8AC3E}">
        <p14:creationId xmlns:p14="http://schemas.microsoft.com/office/powerpoint/2010/main" val="500310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9804DA-53EF-63E2-0B2E-82735C54C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4106EA60-B5E1-BB5D-49A2-5F0404EDE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4A60A0E5-D8F8-66B8-9767-A7D791A45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036" name="Freeform 5">
              <a:extLst>
                <a:ext uri="{FF2B5EF4-FFF2-40B4-BE49-F238E27FC236}">
                  <a16:creationId xmlns:a16="http://schemas.microsoft.com/office/drawing/2014/main" id="{E6955C3D-C7D7-22B4-B13E-6BD08AA56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6">
              <a:extLst>
                <a:ext uri="{FF2B5EF4-FFF2-40B4-BE49-F238E27FC236}">
                  <a16:creationId xmlns:a16="http://schemas.microsoft.com/office/drawing/2014/main" id="{22F669D7-61CD-05AC-F799-FB2CA8169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7">
              <a:extLst>
                <a:ext uri="{FF2B5EF4-FFF2-40B4-BE49-F238E27FC236}">
                  <a16:creationId xmlns:a16="http://schemas.microsoft.com/office/drawing/2014/main" id="{E96DE236-0B1A-4A98-BC7B-EC1CC501B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8">
              <a:extLst>
                <a:ext uri="{FF2B5EF4-FFF2-40B4-BE49-F238E27FC236}">
                  <a16:creationId xmlns:a16="http://schemas.microsoft.com/office/drawing/2014/main" id="{807F16E3-6A41-0B33-CECC-103BA4A9F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Freeform 9">
              <a:extLst>
                <a:ext uri="{FF2B5EF4-FFF2-40B4-BE49-F238E27FC236}">
                  <a16:creationId xmlns:a16="http://schemas.microsoft.com/office/drawing/2014/main" id="{62A48254-525A-4FA3-6A71-7201CF738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10">
              <a:extLst>
                <a:ext uri="{FF2B5EF4-FFF2-40B4-BE49-F238E27FC236}">
                  <a16:creationId xmlns:a16="http://schemas.microsoft.com/office/drawing/2014/main" id="{D9AB6517-EBC1-3916-965A-F8D87FD47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Freeform 11">
              <a:extLst>
                <a:ext uri="{FF2B5EF4-FFF2-40B4-BE49-F238E27FC236}">
                  <a16:creationId xmlns:a16="http://schemas.microsoft.com/office/drawing/2014/main" id="{FC965532-07BB-A6D6-6218-D8C2D716E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12">
              <a:extLst>
                <a:ext uri="{FF2B5EF4-FFF2-40B4-BE49-F238E27FC236}">
                  <a16:creationId xmlns:a16="http://schemas.microsoft.com/office/drawing/2014/main" id="{F9B693A4-C450-E7EA-830A-96933480F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13">
              <a:extLst>
                <a:ext uri="{FF2B5EF4-FFF2-40B4-BE49-F238E27FC236}">
                  <a16:creationId xmlns:a16="http://schemas.microsoft.com/office/drawing/2014/main" id="{D5656712-F47B-FAC3-6C87-A44D527F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Freeform 14">
              <a:extLst>
                <a:ext uri="{FF2B5EF4-FFF2-40B4-BE49-F238E27FC236}">
                  <a16:creationId xmlns:a16="http://schemas.microsoft.com/office/drawing/2014/main" id="{735EA6B8-839C-31FC-A2C0-0174F6BDE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15">
              <a:extLst>
                <a:ext uri="{FF2B5EF4-FFF2-40B4-BE49-F238E27FC236}">
                  <a16:creationId xmlns:a16="http://schemas.microsoft.com/office/drawing/2014/main" id="{0582B0A4-F26C-2F82-2621-714F6B10F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16">
              <a:extLst>
                <a:ext uri="{FF2B5EF4-FFF2-40B4-BE49-F238E27FC236}">
                  <a16:creationId xmlns:a16="http://schemas.microsoft.com/office/drawing/2014/main" id="{CBCD6117-6BD8-9D07-1EED-06E29768FC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17">
              <a:extLst>
                <a:ext uri="{FF2B5EF4-FFF2-40B4-BE49-F238E27FC236}">
                  <a16:creationId xmlns:a16="http://schemas.microsoft.com/office/drawing/2014/main" id="{3889EEA5-C701-499D-E269-513BB698C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18">
              <a:extLst>
                <a:ext uri="{FF2B5EF4-FFF2-40B4-BE49-F238E27FC236}">
                  <a16:creationId xmlns:a16="http://schemas.microsoft.com/office/drawing/2014/main" id="{20BD1789-3819-95BA-5CE9-3F73B9CF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19">
              <a:extLst>
                <a:ext uri="{FF2B5EF4-FFF2-40B4-BE49-F238E27FC236}">
                  <a16:creationId xmlns:a16="http://schemas.microsoft.com/office/drawing/2014/main" id="{372FFA40-83A3-9AED-9EA1-BA527AB0C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20">
              <a:extLst>
                <a:ext uri="{FF2B5EF4-FFF2-40B4-BE49-F238E27FC236}">
                  <a16:creationId xmlns:a16="http://schemas.microsoft.com/office/drawing/2014/main" id="{9C3AF08A-643B-0F2E-CCCA-9563BC4A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21">
              <a:extLst>
                <a:ext uri="{FF2B5EF4-FFF2-40B4-BE49-F238E27FC236}">
                  <a16:creationId xmlns:a16="http://schemas.microsoft.com/office/drawing/2014/main" id="{A22DC857-A085-D7FE-2EA4-31D4074D5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22">
              <a:extLst>
                <a:ext uri="{FF2B5EF4-FFF2-40B4-BE49-F238E27FC236}">
                  <a16:creationId xmlns:a16="http://schemas.microsoft.com/office/drawing/2014/main" id="{D7E31F4B-E4BC-BABF-A3D1-379879237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Freeform 23">
              <a:extLst>
                <a:ext uri="{FF2B5EF4-FFF2-40B4-BE49-F238E27FC236}">
                  <a16:creationId xmlns:a16="http://schemas.microsoft.com/office/drawing/2014/main" id="{0B3F7CD8-13C0-90BF-1716-701EF0833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" name="Freeform 24">
              <a:extLst>
                <a:ext uri="{FF2B5EF4-FFF2-40B4-BE49-F238E27FC236}">
                  <a16:creationId xmlns:a16="http://schemas.microsoft.com/office/drawing/2014/main" id="{9D71E288-C37E-7001-49CC-081623A6A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25">
              <a:extLst>
                <a:ext uri="{FF2B5EF4-FFF2-40B4-BE49-F238E27FC236}">
                  <a16:creationId xmlns:a16="http://schemas.microsoft.com/office/drawing/2014/main" id="{21D6CCCD-F936-3BE4-1BFF-4ED34B6B6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07C93AC6-E1F5-E2CB-8EA1-9250AF1A7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3761" y="1699589"/>
            <a:ext cx="4452664" cy="3467610"/>
            <a:chOff x="791682" y="1699589"/>
            <a:chExt cx="5936885" cy="3467610"/>
          </a:xfrm>
        </p:grpSpPr>
        <p:sp>
          <p:nvSpPr>
            <p:cNvPr id="1059" name="Rectangle 1058">
              <a:extLst>
                <a:ext uri="{FF2B5EF4-FFF2-40B4-BE49-F238E27FC236}">
                  <a16:creationId xmlns:a16="http://schemas.microsoft.com/office/drawing/2014/main" id="{5093E14A-9995-D5A6-2765-79F28BCA5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1682" y="1699589"/>
              <a:ext cx="5936885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Isosceles Triangle 22">
              <a:extLst>
                <a:ext uri="{FF2B5EF4-FFF2-40B4-BE49-F238E27FC236}">
                  <a16:creationId xmlns:a16="http://schemas.microsoft.com/office/drawing/2014/main" id="{63FFDD3D-44B0-0551-3052-0C2852EB8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602131" y="489479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ectangle 1060">
              <a:extLst>
                <a:ext uri="{FF2B5EF4-FFF2-40B4-BE49-F238E27FC236}">
                  <a16:creationId xmlns:a16="http://schemas.microsoft.com/office/drawing/2014/main" id="{22C3E285-60F2-268D-9C5A-0EB3D0D11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1682" y="2275661"/>
              <a:ext cx="5935796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C1964A-A4A4-0905-63AA-755AF283B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673" y="5166689"/>
            <a:ext cx="4307113" cy="1642273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sz="14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Componentes ignífugos personalizados</a:t>
            </a:r>
          </a:p>
          <a:p>
            <a:pPr algn="ctr">
              <a:lnSpc>
                <a:spcPct val="110000"/>
              </a:lnSpc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sz="14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Materiales ignífugos</a:t>
            </a:r>
            <a:endParaRPr lang="es-CL" sz="1400" dirty="0">
              <a:solidFill>
                <a:srgbClr val="FFFFFE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C75A284-00FC-902E-5F9B-7ED73299A9AB}"/>
              </a:ext>
            </a:extLst>
          </p:cNvPr>
          <p:cNvSpPr txBox="1">
            <a:spLocks/>
          </p:cNvSpPr>
          <p:nvPr/>
        </p:nvSpPr>
        <p:spPr>
          <a:xfrm>
            <a:off x="448867" y="1492756"/>
            <a:ext cx="4740902" cy="1000067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none" spc="-113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Tecnología Aditiva (3D)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BD448EDE-494E-4AB6-F827-4C496BD2C3BF}"/>
              </a:ext>
            </a:extLst>
          </p:cNvPr>
          <p:cNvSpPr txBox="1">
            <a:spLocks/>
          </p:cNvSpPr>
          <p:nvPr/>
        </p:nvSpPr>
        <p:spPr>
          <a:xfrm>
            <a:off x="751057" y="2313637"/>
            <a:ext cx="4131479" cy="2387457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none" spc="-113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dirty="0"/>
              <a:t>Revolución en el diseño y la fabricación de componentes en donde la innovación está en la personalización y productividad y en los desafíos de la regulación.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5042E6E-CBDF-2E67-4F2C-DFD268937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/>
          <a:stretch/>
        </p:blipFill>
        <p:spPr>
          <a:xfrm>
            <a:off x="5174951" y="-1049428"/>
            <a:ext cx="5184849" cy="493950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A425389-F366-02C6-F1D7-93461BD9A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03" y="3875270"/>
            <a:ext cx="3970624" cy="297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D9FC906-FA40-A06B-93DA-D1A41D267B08}"/>
              </a:ext>
            </a:extLst>
          </p:cNvPr>
          <p:cNvSpPr/>
          <p:nvPr/>
        </p:nvSpPr>
        <p:spPr>
          <a:xfrm>
            <a:off x="5208767" y="6467632"/>
            <a:ext cx="4007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900" dirty="0">
                <a:solidFill>
                  <a:schemeClr val="bg1"/>
                </a:solidFill>
              </a:rPr>
              <a:t>Casa Semilla 2024. MACO UBB e Inmobiliaria Aconcagua, Concepción. Imagen: Mg. Diego Cárdenas en FARCODI de la UBB</a:t>
            </a:r>
          </a:p>
        </p:txBody>
      </p:sp>
    </p:spTree>
    <p:extLst>
      <p:ext uri="{BB962C8B-B14F-4D97-AF65-F5344CB8AC3E}">
        <p14:creationId xmlns:p14="http://schemas.microsoft.com/office/powerpoint/2010/main" val="1980254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407681-4590-5C75-49B3-C3B9E1A60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723FCB40-4686-7219-CFA4-05AEAFF87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508E685B-C18B-DB20-C538-4D388A716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036" name="Freeform 5">
              <a:extLst>
                <a:ext uri="{FF2B5EF4-FFF2-40B4-BE49-F238E27FC236}">
                  <a16:creationId xmlns:a16="http://schemas.microsoft.com/office/drawing/2014/main" id="{1C43681E-12A2-15F2-2FFF-4C73412F0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6">
              <a:extLst>
                <a:ext uri="{FF2B5EF4-FFF2-40B4-BE49-F238E27FC236}">
                  <a16:creationId xmlns:a16="http://schemas.microsoft.com/office/drawing/2014/main" id="{D19D26F1-357E-88BF-32BC-3135CCEF1C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7">
              <a:extLst>
                <a:ext uri="{FF2B5EF4-FFF2-40B4-BE49-F238E27FC236}">
                  <a16:creationId xmlns:a16="http://schemas.microsoft.com/office/drawing/2014/main" id="{1BE9C832-5C04-AA93-C92D-1C4DDDD14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8">
              <a:extLst>
                <a:ext uri="{FF2B5EF4-FFF2-40B4-BE49-F238E27FC236}">
                  <a16:creationId xmlns:a16="http://schemas.microsoft.com/office/drawing/2014/main" id="{4D1F0E92-6545-F801-76C8-BA082A874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Freeform 9">
              <a:extLst>
                <a:ext uri="{FF2B5EF4-FFF2-40B4-BE49-F238E27FC236}">
                  <a16:creationId xmlns:a16="http://schemas.microsoft.com/office/drawing/2014/main" id="{BF1BC3A8-8A7B-BB6F-D76B-A28F21322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10">
              <a:extLst>
                <a:ext uri="{FF2B5EF4-FFF2-40B4-BE49-F238E27FC236}">
                  <a16:creationId xmlns:a16="http://schemas.microsoft.com/office/drawing/2014/main" id="{153106AF-58D6-6138-337B-00FD1AD1D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Freeform 11">
              <a:extLst>
                <a:ext uri="{FF2B5EF4-FFF2-40B4-BE49-F238E27FC236}">
                  <a16:creationId xmlns:a16="http://schemas.microsoft.com/office/drawing/2014/main" id="{9280B09C-E4E2-32E8-E332-0EF4245BBD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12">
              <a:extLst>
                <a:ext uri="{FF2B5EF4-FFF2-40B4-BE49-F238E27FC236}">
                  <a16:creationId xmlns:a16="http://schemas.microsoft.com/office/drawing/2014/main" id="{73652786-8798-C24A-3EB4-8C4F4BC0A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13">
              <a:extLst>
                <a:ext uri="{FF2B5EF4-FFF2-40B4-BE49-F238E27FC236}">
                  <a16:creationId xmlns:a16="http://schemas.microsoft.com/office/drawing/2014/main" id="{61811B3B-1253-1D64-BDCD-21E3DA8AB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Freeform 14">
              <a:extLst>
                <a:ext uri="{FF2B5EF4-FFF2-40B4-BE49-F238E27FC236}">
                  <a16:creationId xmlns:a16="http://schemas.microsoft.com/office/drawing/2014/main" id="{E37107F1-846F-5C6C-F70E-03CF347F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15">
              <a:extLst>
                <a:ext uri="{FF2B5EF4-FFF2-40B4-BE49-F238E27FC236}">
                  <a16:creationId xmlns:a16="http://schemas.microsoft.com/office/drawing/2014/main" id="{BA0CC2E7-52DC-530A-54F5-881D40E79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16">
              <a:extLst>
                <a:ext uri="{FF2B5EF4-FFF2-40B4-BE49-F238E27FC236}">
                  <a16:creationId xmlns:a16="http://schemas.microsoft.com/office/drawing/2014/main" id="{1C87CA16-76E6-5EFE-63F5-F7E560512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17">
              <a:extLst>
                <a:ext uri="{FF2B5EF4-FFF2-40B4-BE49-F238E27FC236}">
                  <a16:creationId xmlns:a16="http://schemas.microsoft.com/office/drawing/2014/main" id="{AA16D189-879F-B934-1677-B4AD5352C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18">
              <a:extLst>
                <a:ext uri="{FF2B5EF4-FFF2-40B4-BE49-F238E27FC236}">
                  <a16:creationId xmlns:a16="http://schemas.microsoft.com/office/drawing/2014/main" id="{73C80E8C-4121-E296-0EF0-38CCF932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19">
              <a:extLst>
                <a:ext uri="{FF2B5EF4-FFF2-40B4-BE49-F238E27FC236}">
                  <a16:creationId xmlns:a16="http://schemas.microsoft.com/office/drawing/2014/main" id="{2BB1007B-EF9B-40EC-59B9-8EC49F5B8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20">
              <a:extLst>
                <a:ext uri="{FF2B5EF4-FFF2-40B4-BE49-F238E27FC236}">
                  <a16:creationId xmlns:a16="http://schemas.microsoft.com/office/drawing/2014/main" id="{DFCAC35D-686F-0CB7-720F-48A40D82D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21">
              <a:extLst>
                <a:ext uri="{FF2B5EF4-FFF2-40B4-BE49-F238E27FC236}">
                  <a16:creationId xmlns:a16="http://schemas.microsoft.com/office/drawing/2014/main" id="{2495F3E0-BCB1-9485-B8A9-C20F85284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22">
              <a:extLst>
                <a:ext uri="{FF2B5EF4-FFF2-40B4-BE49-F238E27FC236}">
                  <a16:creationId xmlns:a16="http://schemas.microsoft.com/office/drawing/2014/main" id="{F3DB0550-9F9D-B22D-4A8D-0492784A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Freeform 23">
              <a:extLst>
                <a:ext uri="{FF2B5EF4-FFF2-40B4-BE49-F238E27FC236}">
                  <a16:creationId xmlns:a16="http://schemas.microsoft.com/office/drawing/2014/main" id="{831D1F65-34CB-4F21-BBCE-FC634DCCF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" name="Freeform 24">
              <a:extLst>
                <a:ext uri="{FF2B5EF4-FFF2-40B4-BE49-F238E27FC236}">
                  <a16:creationId xmlns:a16="http://schemas.microsoft.com/office/drawing/2014/main" id="{3C587687-86E6-3369-EBE2-51C9AF5C5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25">
              <a:extLst>
                <a:ext uri="{FF2B5EF4-FFF2-40B4-BE49-F238E27FC236}">
                  <a16:creationId xmlns:a16="http://schemas.microsoft.com/office/drawing/2014/main" id="{5BAE9C07-CEF6-A744-147B-194FD2F36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2386B10B-4420-0C79-4231-A6DB6457C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3761" y="1699589"/>
            <a:ext cx="4452664" cy="3467610"/>
            <a:chOff x="791682" y="1699589"/>
            <a:chExt cx="5936885" cy="3467610"/>
          </a:xfrm>
        </p:grpSpPr>
        <p:sp>
          <p:nvSpPr>
            <p:cNvPr id="1059" name="Rectangle 1058">
              <a:extLst>
                <a:ext uri="{FF2B5EF4-FFF2-40B4-BE49-F238E27FC236}">
                  <a16:creationId xmlns:a16="http://schemas.microsoft.com/office/drawing/2014/main" id="{752E1AC5-8080-DF47-04D9-1874AC57B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1682" y="1699589"/>
              <a:ext cx="5936885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Isosceles Triangle 22">
              <a:extLst>
                <a:ext uri="{FF2B5EF4-FFF2-40B4-BE49-F238E27FC236}">
                  <a16:creationId xmlns:a16="http://schemas.microsoft.com/office/drawing/2014/main" id="{226233CA-1A64-9197-47A4-BCD5FD4C0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602131" y="489479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ectangle 1060">
              <a:extLst>
                <a:ext uri="{FF2B5EF4-FFF2-40B4-BE49-F238E27FC236}">
                  <a16:creationId xmlns:a16="http://schemas.microsoft.com/office/drawing/2014/main" id="{A80745DF-F08F-F7C0-11F9-B6B418765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1682" y="2275661"/>
              <a:ext cx="5935796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D3468C-41BD-016E-1666-0151CC687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673" y="5166689"/>
            <a:ext cx="4307113" cy="1642273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sz="14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Planteamiento de diseños modulares desmontables que permiten la reutilización de sus componentes sin generar grandes residuos.</a:t>
            </a:r>
          </a:p>
          <a:p>
            <a:pPr algn="ctr">
              <a:lnSpc>
                <a:spcPct val="110000"/>
              </a:lnSpc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sz="14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 necesario observar en cómo se resuelven las cavidades entre módulos y su comportamiento al fuego.</a:t>
            </a:r>
            <a:endParaRPr lang="es-CL" sz="1400" dirty="0">
              <a:solidFill>
                <a:srgbClr val="FFFFFE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E2CA0A7-EE19-B568-5527-E44FA0D78AC0}"/>
              </a:ext>
            </a:extLst>
          </p:cNvPr>
          <p:cNvSpPr txBox="1">
            <a:spLocks/>
          </p:cNvSpPr>
          <p:nvPr/>
        </p:nvSpPr>
        <p:spPr>
          <a:xfrm>
            <a:off x="448867" y="1492756"/>
            <a:ext cx="4740902" cy="1000067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 fontScale="92500"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none" spc="-113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Innovación en economía circular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581A9730-974A-A993-6D3C-D3E068B2E32E}"/>
              </a:ext>
            </a:extLst>
          </p:cNvPr>
          <p:cNvSpPr txBox="1">
            <a:spLocks/>
          </p:cNvSpPr>
          <p:nvPr/>
        </p:nvSpPr>
        <p:spPr>
          <a:xfrm>
            <a:off x="751057" y="2313637"/>
            <a:ext cx="4131479" cy="2387457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none" spc="-113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dirty="0"/>
              <a:t>Tomar, hacer y desechar es pasado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C33314B-C0EE-137B-3F07-048FE4B48412}"/>
              </a:ext>
            </a:extLst>
          </p:cNvPr>
          <p:cNvSpPr/>
          <p:nvPr/>
        </p:nvSpPr>
        <p:spPr>
          <a:xfrm>
            <a:off x="5242967" y="5668160"/>
            <a:ext cx="40079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900" dirty="0">
                <a:solidFill>
                  <a:schemeClr val="bg1">
                    <a:lumMod val="50000"/>
                  </a:schemeClr>
                </a:solidFill>
              </a:rPr>
              <a:t>Hospital Wuhan </a:t>
            </a:r>
            <a:r>
              <a:rPr lang="es-CL" sz="900" dirty="0" err="1">
                <a:solidFill>
                  <a:schemeClr val="bg1">
                    <a:lumMod val="50000"/>
                  </a:schemeClr>
                </a:solidFill>
              </a:rPr>
              <a:t>Huoshenshan</a:t>
            </a:r>
            <a:r>
              <a:rPr lang="es-CL" sz="900" dirty="0">
                <a:solidFill>
                  <a:schemeClr val="bg1">
                    <a:lumMod val="50000"/>
                  </a:schemeClr>
                </a:solidFill>
              </a:rPr>
              <a:t>, China. Imagen del medio CGTN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AF36F90-3DE2-068B-DC09-C1F96A0EB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8" r="29072"/>
          <a:stretch/>
        </p:blipFill>
        <p:spPr bwMode="auto">
          <a:xfrm>
            <a:off x="5290434" y="-39513"/>
            <a:ext cx="4124107" cy="56258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5395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482480-8CF7-B3BB-F27C-C0F06112F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DC01F3F2-B659-5944-211C-E0AB1887E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6A13F67F-0784-B147-EBF6-68D476839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036" name="Freeform 5">
              <a:extLst>
                <a:ext uri="{FF2B5EF4-FFF2-40B4-BE49-F238E27FC236}">
                  <a16:creationId xmlns:a16="http://schemas.microsoft.com/office/drawing/2014/main" id="{9A110116-E577-23E2-8BFB-9787CFBF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6">
              <a:extLst>
                <a:ext uri="{FF2B5EF4-FFF2-40B4-BE49-F238E27FC236}">
                  <a16:creationId xmlns:a16="http://schemas.microsoft.com/office/drawing/2014/main" id="{31DFDF6F-795E-0A65-0DDF-0AACAD4E1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7">
              <a:extLst>
                <a:ext uri="{FF2B5EF4-FFF2-40B4-BE49-F238E27FC236}">
                  <a16:creationId xmlns:a16="http://schemas.microsoft.com/office/drawing/2014/main" id="{6D6FBE59-2350-4411-B8A4-D8A8E725A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8">
              <a:extLst>
                <a:ext uri="{FF2B5EF4-FFF2-40B4-BE49-F238E27FC236}">
                  <a16:creationId xmlns:a16="http://schemas.microsoft.com/office/drawing/2014/main" id="{757F5B35-D637-CBA4-305A-3E3A953D1A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Freeform 9">
              <a:extLst>
                <a:ext uri="{FF2B5EF4-FFF2-40B4-BE49-F238E27FC236}">
                  <a16:creationId xmlns:a16="http://schemas.microsoft.com/office/drawing/2014/main" id="{AD73FD41-556D-FCE1-1A82-A003FAE28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10">
              <a:extLst>
                <a:ext uri="{FF2B5EF4-FFF2-40B4-BE49-F238E27FC236}">
                  <a16:creationId xmlns:a16="http://schemas.microsoft.com/office/drawing/2014/main" id="{21286D11-4AD7-D7B9-C864-0A3C9BDF3F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Freeform 11">
              <a:extLst>
                <a:ext uri="{FF2B5EF4-FFF2-40B4-BE49-F238E27FC236}">
                  <a16:creationId xmlns:a16="http://schemas.microsoft.com/office/drawing/2014/main" id="{AEFD0670-AE9F-3422-4BF1-75433CFF6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12">
              <a:extLst>
                <a:ext uri="{FF2B5EF4-FFF2-40B4-BE49-F238E27FC236}">
                  <a16:creationId xmlns:a16="http://schemas.microsoft.com/office/drawing/2014/main" id="{A0FAC6F5-E38F-1BB5-F4A1-BFE083F972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13">
              <a:extLst>
                <a:ext uri="{FF2B5EF4-FFF2-40B4-BE49-F238E27FC236}">
                  <a16:creationId xmlns:a16="http://schemas.microsoft.com/office/drawing/2014/main" id="{03129B62-2ABC-5D96-3C00-D6AA1116A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Freeform 14">
              <a:extLst>
                <a:ext uri="{FF2B5EF4-FFF2-40B4-BE49-F238E27FC236}">
                  <a16:creationId xmlns:a16="http://schemas.microsoft.com/office/drawing/2014/main" id="{E1F9B108-B30B-244C-4D0A-9E9E9D5EC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15">
              <a:extLst>
                <a:ext uri="{FF2B5EF4-FFF2-40B4-BE49-F238E27FC236}">
                  <a16:creationId xmlns:a16="http://schemas.microsoft.com/office/drawing/2014/main" id="{BFE0FE4A-65CF-5866-4197-E54177770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16">
              <a:extLst>
                <a:ext uri="{FF2B5EF4-FFF2-40B4-BE49-F238E27FC236}">
                  <a16:creationId xmlns:a16="http://schemas.microsoft.com/office/drawing/2014/main" id="{0FAEE31F-0844-269F-3A27-7134AFED9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17">
              <a:extLst>
                <a:ext uri="{FF2B5EF4-FFF2-40B4-BE49-F238E27FC236}">
                  <a16:creationId xmlns:a16="http://schemas.microsoft.com/office/drawing/2014/main" id="{81C26D0C-7781-E2D0-5FDD-90EB76089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18">
              <a:extLst>
                <a:ext uri="{FF2B5EF4-FFF2-40B4-BE49-F238E27FC236}">
                  <a16:creationId xmlns:a16="http://schemas.microsoft.com/office/drawing/2014/main" id="{8BE38ADB-4058-752D-0C89-B35FBCCC0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19">
              <a:extLst>
                <a:ext uri="{FF2B5EF4-FFF2-40B4-BE49-F238E27FC236}">
                  <a16:creationId xmlns:a16="http://schemas.microsoft.com/office/drawing/2014/main" id="{3194E215-806B-4001-15A1-2A2970C45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20">
              <a:extLst>
                <a:ext uri="{FF2B5EF4-FFF2-40B4-BE49-F238E27FC236}">
                  <a16:creationId xmlns:a16="http://schemas.microsoft.com/office/drawing/2014/main" id="{0A656CD5-6CD0-AFCD-A8DB-23F520B76F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21">
              <a:extLst>
                <a:ext uri="{FF2B5EF4-FFF2-40B4-BE49-F238E27FC236}">
                  <a16:creationId xmlns:a16="http://schemas.microsoft.com/office/drawing/2014/main" id="{D15C5D7E-CE75-2699-87EA-0D7A63969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22">
              <a:extLst>
                <a:ext uri="{FF2B5EF4-FFF2-40B4-BE49-F238E27FC236}">
                  <a16:creationId xmlns:a16="http://schemas.microsoft.com/office/drawing/2014/main" id="{8760AFDA-4823-5C06-E48D-B6B70B0CF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Freeform 23">
              <a:extLst>
                <a:ext uri="{FF2B5EF4-FFF2-40B4-BE49-F238E27FC236}">
                  <a16:creationId xmlns:a16="http://schemas.microsoft.com/office/drawing/2014/main" id="{104367C8-A7C1-0540-E011-8CE10DE33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" name="Freeform 24">
              <a:extLst>
                <a:ext uri="{FF2B5EF4-FFF2-40B4-BE49-F238E27FC236}">
                  <a16:creationId xmlns:a16="http://schemas.microsoft.com/office/drawing/2014/main" id="{FA00AF7A-0036-31DF-A9A9-3B995286B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25">
              <a:extLst>
                <a:ext uri="{FF2B5EF4-FFF2-40B4-BE49-F238E27FC236}">
                  <a16:creationId xmlns:a16="http://schemas.microsoft.com/office/drawing/2014/main" id="{3669F101-73A4-FC81-EBB3-E792F8CC2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20B85CF7-6B0F-8E16-DD30-DCC577603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3761" y="1699589"/>
            <a:ext cx="4452664" cy="3467610"/>
            <a:chOff x="791682" y="1699589"/>
            <a:chExt cx="5936885" cy="3467610"/>
          </a:xfrm>
        </p:grpSpPr>
        <p:sp>
          <p:nvSpPr>
            <p:cNvPr id="1059" name="Rectangle 1058">
              <a:extLst>
                <a:ext uri="{FF2B5EF4-FFF2-40B4-BE49-F238E27FC236}">
                  <a16:creationId xmlns:a16="http://schemas.microsoft.com/office/drawing/2014/main" id="{E637AE3B-6B82-B513-326D-0CB6A2090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1682" y="1699589"/>
              <a:ext cx="5936885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Isosceles Triangle 22">
              <a:extLst>
                <a:ext uri="{FF2B5EF4-FFF2-40B4-BE49-F238E27FC236}">
                  <a16:creationId xmlns:a16="http://schemas.microsoft.com/office/drawing/2014/main" id="{7E70AD09-97F4-2CFF-47FD-382432190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602131" y="489479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ectangle 1060">
              <a:extLst>
                <a:ext uri="{FF2B5EF4-FFF2-40B4-BE49-F238E27FC236}">
                  <a16:creationId xmlns:a16="http://schemas.microsoft.com/office/drawing/2014/main" id="{AE8C2247-A5A0-21C1-0A7E-1C11166EA4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1682" y="2275661"/>
              <a:ext cx="5935796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E4DBE1-AA6F-7728-FF7C-13979815C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673" y="5166689"/>
            <a:ext cx="4307113" cy="1642273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10000"/>
              </a:lnSpc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sz="14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beneficio de la implementar estrategias de reducción de residuos, reutilización y reciclaje.</a:t>
            </a:r>
          </a:p>
          <a:p>
            <a:pPr algn="ctr">
              <a:lnSpc>
                <a:spcPct val="110000"/>
              </a:lnSpc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sz="14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Desarrollos a partir del reciclaje de residuos de construcción como el cemento, el asfalto, aislamientos.</a:t>
            </a:r>
          </a:p>
          <a:p>
            <a:pPr algn="ctr">
              <a:lnSpc>
                <a:spcPct val="110000"/>
              </a:lnSpc>
              <a:tabLst>
                <a:tab pos="2806065" algn="ctr"/>
                <a:tab pos="5612130" algn="r"/>
                <a:tab pos="2806065" algn="ctr"/>
                <a:tab pos="5612130" algn="r"/>
                <a:tab pos="6024880" algn="l"/>
              </a:tabLst>
            </a:pPr>
            <a:r>
              <a:rPr lang="es-CL" sz="14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Reutilización de desechos textiles o cáscaras o fibras de origen agrícola.</a:t>
            </a:r>
            <a:endParaRPr lang="es-CL" sz="1400" dirty="0">
              <a:solidFill>
                <a:srgbClr val="FFFFFE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37F5B197-265A-C502-C758-07C12CAD2545}"/>
              </a:ext>
            </a:extLst>
          </p:cNvPr>
          <p:cNvSpPr txBox="1">
            <a:spLocks/>
          </p:cNvSpPr>
          <p:nvPr/>
        </p:nvSpPr>
        <p:spPr>
          <a:xfrm>
            <a:off x="751057" y="2313637"/>
            <a:ext cx="4131479" cy="2387457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none" spc="-113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dirty="0"/>
              <a:t>Reducir el impacto ambiental y aumenta la resiliencia del edificio ante emergencias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BA9E380-A967-2B73-7BC4-58D6812F4C26}"/>
              </a:ext>
            </a:extLst>
          </p:cNvPr>
          <p:cNvSpPr/>
          <p:nvPr/>
        </p:nvSpPr>
        <p:spPr>
          <a:xfrm>
            <a:off x="5236572" y="6366335"/>
            <a:ext cx="393934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900" dirty="0">
                <a:solidFill>
                  <a:schemeClr val="bg1">
                    <a:lumMod val="50000"/>
                  </a:schemeClr>
                </a:solidFill>
              </a:rPr>
              <a:t>Proyecto </a:t>
            </a:r>
            <a:r>
              <a:rPr lang="es-CL" sz="900" dirty="0" err="1">
                <a:solidFill>
                  <a:schemeClr val="bg1">
                    <a:lumMod val="50000"/>
                  </a:schemeClr>
                </a:solidFill>
              </a:rPr>
              <a:t>Hy</a:t>
            </a:r>
            <a:r>
              <a:rPr lang="es-CL" sz="900" dirty="0">
                <a:solidFill>
                  <a:schemeClr val="bg1">
                    <a:lumMod val="50000"/>
                  </a:schemeClr>
                </a:solidFill>
              </a:rPr>
              <a:t>-Fi de la oficina </a:t>
            </a:r>
            <a:r>
              <a:rPr lang="es-CL" sz="9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CL" sz="900" dirty="0">
                <a:solidFill>
                  <a:schemeClr val="bg1">
                    <a:lumMod val="50000"/>
                  </a:schemeClr>
                </a:solidFill>
              </a:rPr>
              <a:t> Living y </a:t>
            </a:r>
            <a:r>
              <a:rPr lang="es-CL" sz="900" dirty="0" err="1">
                <a:solidFill>
                  <a:schemeClr val="bg1">
                    <a:lumMod val="50000"/>
                  </a:schemeClr>
                </a:solidFill>
              </a:rPr>
              <a:t>Ecovative</a:t>
            </a:r>
            <a:r>
              <a:rPr lang="es-CL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900" dirty="0" err="1">
                <a:solidFill>
                  <a:schemeClr val="bg1">
                    <a:lumMod val="50000"/>
                  </a:schemeClr>
                </a:solidFill>
              </a:rPr>
              <a:t>Design</a:t>
            </a:r>
            <a:r>
              <a:rPr lang="es-CL" sz="900" dirty="0">
                <a:solidFill>
                  <a:schemeClr val="bg1">
                    <a:lumMod val="50000"/>
                  </a:schemeClr>
                </a:solidFill>
              </a:rPr>
              <a:t> para la 5° edición del YAP MOMA. Fuente: </a:t>
            </a:r>
            <a:r>
              <a:rPr lang="es-CL" sz="900" dirty="0" err="1">
                <a:solidFill>
                  <a:schemeClr val="bg1">
                    <a:lumMod val="50000"/>
                  </a:schemeClr>
                </a:solidFill>
              </a:rPr>
              <a:t>archdaily</a:t>
            </a:r>
            <a:r>
              <a:rPr lang="es-CL" sz="900" dirty="0">
                <a:solidFill>
                  <a:schemeClr val="bg1">
                    <a:lumMod val="50000"/>
                  </a:schemeClr>
                </a:solidFill>
              </a:rPr>
              <a:t>, Nicolás Valencia. Imagen de Andrew Nunes.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D70AD2-8749-D1E7-24A4-631A38D1ED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6" t="32109" r="12560" b="16685"/>
          <a:stretch/>
        </p:blipFill>
        <p:spPr bwMode="auto">
          <a:xfrm>
            <a:off x="5292020" y="29256"/>
            <a:ext cx="4544901" cy="62762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B463DFF-8128-F201-7FD7-AF2E556BF5FC}"/>
              </a:ext>
            </a:extLst>
          </p:cNvPr>
          <p:cNvSpPr txBox="1">
            <a:spLocks/>
          </p:cNvSpPr>
          <p:nvPr/>
        </p:nvSpPr>
        <p:spPr>
          <a:xfrm>
            <a:off x="448867" y="1492756"/>
            <a:ext cx="4740902" cy="1000067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 fontScale="92500"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none" spc="-113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Innovación en economía circular</a:t>
            </a:r>
          </a:p>
        </p:txBody>
      </p:sp>
    </p:spTree>
    <p:extLst>
      <p:ext uri="{BB962C8B-B14F-4D97-AF65-F5344CB8AC3E}">
        <p14:creationId xmlns:p14="http://schemas.microsoft.com/office/powerpoint/2010/main" val="3377983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C80F8371-F698-4D1B-B743-029FAE04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31618DA6-83DD-4508-B6A1-5739EBA2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A3E95E9C-69A2-4694-8BDE-A02B8C17A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D572C33-F139-4BA2-937F-4A94DF861A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7885D8BB-FD79-41E4-8A9E-336BA0641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AB192A73-3A3E-4E18-8127-752651509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E350720F-A80C-4AFD-B20D-9E3F02682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275713ED-7257-4505-B43E-3FA8E0DB0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884BCC03-3704-4029-AB6F-5DD980E6D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0B5E60CA-0697-4F7D-8F19-8E8D79B91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F3C7701B-DD79-4FC7-A65C-89619FA66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D8B6DB27-EB59-4D7C-A974-38A910106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70ABA087-9074-41CD-A32F-C4AC21CD0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DCC8902F-E46D-42A0-A226-165BF653F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8C779C8B-6113-474A-894A-DC2959EBE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53A2992E-B6CE-4210-88D8-0E0F78C12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83ADE5C-8F15-4FF8-9445-AA52A0A1C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1D168882-7E2A-4818-8303-D114B8492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ACB3B495-7EEC-4869-9ED0-D0F6830CF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F4D546E6-3559-4C02-9D41-E36D57489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9E7EB6D5-1207-4E1D-99A4-20D455191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22694AEC-BD7A-4347-AD42-AF7DCAC4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66BE48F-47BE-452A-A601-A289EBF20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49AABD3-C47A-4D40-87B2-5C9386CAF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76FB5623-3AD8-4E4B-A4B0-02A09F9D8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217FBA4-45D3-4A83-90F1-341CA9EF0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ACC4B7EE-2205-426E-B3F2-65DFC067B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71821D5-9E10-48AC-AC42-A98E0A521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33C30AC8-BA3D-4C70-881E-A1F5624B4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B39129C7-A07F-4439-90E0-464B9F95A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6C452BA5-BB93-45A1-AB78-7C3528D00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8A074041-D0F1-4F8B-9EB8-499D586A4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2084E17D-4405-4204-9051-72BC70388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3E0E5F77-0D8F-4729-AF35-2ECFF7C5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D974A5B5-526E-4386-BC80-747EC2BAC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63C27C45-F1EB-4160-B7F1-D9D1C0488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6FD53FA6-202D-4691-8383-C6AE9F06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DBFB3386-D833-4768-8510-96081C212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FBE78BFC-1515-4EBC-9A96-D24DABDA2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B42D02E0-D0A4-4707-B981-3CAEF8927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8D1EB553-DC87-44C5-A7D9-AC31C7D48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385B63DE-7DC9-4C0F-9A25-F842F6149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159067F3-8F09-4005-9B2B-705160C3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D8BA37FC-F8A1-4677-B831-9121632F3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CE49DBAA-FF69-48EB-8C18-93B3C9E38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3B848F42-B4A1-4818-B24F-3C5398183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4BB625EC-C545-4F9B-BC81-190D7AD4C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9A4E5B17-8B21-4246-A462-9F480D7BC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34464C61-A8F5-45C2-A3A7-E0222A20E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6C2E7B8-1A48-4F14-B4D5-69E4433A6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51869" y="1699589"/>
            <a:ext cx="2755857" cy="3470421"/>
            <a:chOff x="697883" y="1816768"/>
            <a:chExt cx="3674476" cy="3470421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7BC4B8BA-227F-467D-B665-8F38EA66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Isosceles Triangle 22">
              <a:extLst>
                <a:ext uri="{FF2B5EF4-FFF2-40B4-BE49-F238E27FC236}">
                  <a16:creationId xmlns:a16="http://schemas.microsoft.com/office/drawing/2014/main" id="{544C4E3F-7E3C-45C2-9704-CF9FA7183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85538BF-5FCD-419A-A6A0-D2DBD5331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121C4923-8336-B9C5-22F1-23AFBC6C77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1" r="28521" b="49710"/>
          <a:stretch/>
        </p:blipFill>
        <p:spPr bwMode="auto">
          <a:xfrm rot="5400000">
            <a:off x="4624728" y="1569777"/>
            <a:ext cx="5078314" cy="4062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B033D441-E5B8-9B47-ABE8-D5D21216427E}"/>
              </a:ext>
            </a:extLst>
          </p:cNvPr>
          <p:cNvSpPr txBox="1"/>
          <p:nvPr/>
        </p:nvSpPr>
        <p:spPr>
          <a:xfrm>
            <a:off x="646592" y="1063742"/>
            <a:ext cx="3786835" cy="507831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La pandemia puso a prueba tanto el conocimiento médico como la infraestructura hospitalaria.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Hoy vemos la importancia de la flexibilidad, versatilidad y de la capacidad de reutilización de los espacios curativos.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La protección pasiva es un aspecto importante y con la combinación de innovación pueden asegurar que nuestros edificios estén preparados para afrontar desafíos futuros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CCBFDA6-9395-4418-26D9-670895DA7760}"/>
              </a:ext>
            </a:extLst>
          </p:cNvPr>
          <p:cNvSpPr/>
          <p:nvPr/>
        </p:nvSpPr>
        <p:spPr>
          <a:xfrm>
            <a:off x="5095820" y="6150451"/>
            <a:ext cx="4025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900" dirty="0">
                <a:solidFill>
                  <a:schemeClr val="bg1">
                    <a:lumMod val="50000"/>
                  </a:schemeClr>
                </a:solidFill>
              </a:rPr>
              <a:t>Mural “Regalo” de Rodrigo Estay y Claudio Fuentes en el CRS, I etapa HPC de Puente Alto. Imagen: Rodrigo </a:t>
            </a:r>
            <a:r>
              <a:rPr lang="es-CL" sz="900" dirty="0" err="1">
                <a:solidFill>
                  <a:schemeClr val="bg1">
                    <a:lumMod val="50000"/>
                  </a:schemeClr>
                </a:solidFill>
              </a:rPr>
              <a:t>Guendelman</a:t>
            </a:r>
            <a:r>
              <a:rPr lang="es-CL" sz="900" dirty="0">
                <a:solidFill>
                  <a:schemeClr val="bg1">
                    <a:lumMod val="50000"/>
                  </a:schemeClr>
                </a:solidFill>
              </a:rPr>
              <a:t>, @SantiagoAdicto</a:t>
            </a:r>
          </a:p>
        </p:txBody>
      </p:sp>
    </p:spTree>
    <p:extLst>
      <p:ext uri="{BB962C8B-B14F-4D97-AF65-F5344CB8AC3E}">
        <p14:creationId xmlns:p14="http://schemas.microsoft.com/office/powerpoint/2010/main" val="1411390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8D5444C-D133-4651-98D6-333230F79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2218A13-2C90-436D-A943-A342F28A6B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7DB83A0-C9B7-49B9-A563-90F402C6F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5D345F5-B938-4F8F-BB27-4E1CFBB96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F2BF8527-EF01-4079-8DAB-EC5E49881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F052BD7-7365-456B-B3C1-80BC126E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982CA2F-1391-4712-98A4-E983A361E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477E574-E148-4D2F-97DA-0AA49EC1F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0F1C064-4529-4FD8-86C0-726679794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E2E1938D-00EE-4971-9429-830B27ADF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43B3A28-F060-45FD-87B1-6A43B4069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D91642D8-3345-45A1-89BD-451ADD302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5594D98-1CF5-47D2-A177-B65467C4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0EA4907B-3553-4F71-97CF-0FE7A6958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4CF13238-4B59-452F-BE72-BCCAF4644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9F95C9A-FC88-48E1-9955-123F6A783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AEB0962C-F99F-4657-B6C2-301272B0E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79D45E0-1A69-496F-BEB1-8E21D2E1EF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B43827B3-A19F-4FE6-A9AA-6CAF3DCB0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6EFED02B-2D8E-47E8-960B-13B2F35C7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1F0F8CEB-54BC-4463-84EF-CC61A7804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35C0EC7-0E3E-484F-A91C-527106CE2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AAC9D3-71E6-4892-8399-6C18E6CA8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B51003B-DDDF-4049-A133-F2DF60A1F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4" name="Isosceles Triangle 22">
              <a:extLst>
                <a:ext uri="{FF2B5EF4-FFF2-40B4-BE49-F238E27FC236}">
                  <a16:creationId xmlns:a16="http://schemas.microsoft.com/office/drawing/2014/main" id="{9DD690BE-E030-41B4-8917-02B7748D3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64D1382-F0F2-43D2-91C7-5196974EA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B487B9B-1F18-4BAD-87BB-DECED122E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0CFCC8E5-9FDD-47FB-BE3E-C83C681C9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6447" y="3364332"/>
            <a:ext cx="200040" cy="12933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B8A1F9-D3C7-4B36-4D82-001FEC2FC3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r="28521"/>
          <a:stretch/>
        </p:blipFill>
        <p:spPr bwMode="auto">
          <a:xfrm rot="5400000">
            <a:off x="1204048" y="-2253111"/>
            <a:ext cx="7017883" cy="111641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6DCE6DF7-9FF0-09A2-B11E-B6C0489695B2}"/>
              </a:ext>
            </a:extLst>
          </p:cNvPr>
          <p:cNvSpPr txBox="1"/>
          <p:nvPr/>
        </p:nvSpPr>
        <p:spPr>
          <a:xfrm>
            <a:off x="854876" y="5122776"/>
            <a:ext cx="7640024" cy="1384995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L" sz="1400" b="1" dirty="0">
                <a:solidFill>
                  <a:schemeClr val="bg1"/>
                </a:solidFill>
                <a:latin typeface="Arial"/>
              </a:rPr>
              <a:t>Edith Pacci Leiva</a:t>
            </a:r>
          </a:p>
          <a:p>
            <a:pPr algn="ctr">
              <a:defRPr/>
            </a:pPr>
            <a:r>
              <a:rPr lang="es-CL" sz="1400" dirty="0">
                <a:solidFill>
                  <a:schemeClr val="bg1"/>
                </a:solidFill>
                <a:latin typeface="Arial"/>
              </a:rPr>
              <a:t>Arquitecta</a:t>
            </a:r>
          </a:p>
          <a:p>
            <a:pPr algn="ctr">
              <a:defRPr/>
            </a:pPr>
            <a:endParaRPr lang="es-CL" sz="1400" dirty="0">
              <a:solidFill>
                <a:schemeClr val="bg1"/>
              </a:solidFill>
              <a:latin typeface="Arial"/>
            </a:endParaRPr>
          </a:p>
          <a:p>
            <a:pPr algn="ctr">
              <a:defRPr/>
            </a:pPr>
            <a:r>
              <a:rPr lang="es-CL" sz="1400" dirty="0">
                <a:solidFill>
                  <a:schemeClr val="bg1"/>
                </a:solidFill>
                <a:latin typeface="Arial"/>
              </a:rPr>
              <a:t>BP | Especialistas en Diseño contra Incendios</a:t>
            </a:r>
          </a:p>
          <a:p>
            <a:pPr algn="ctr">
              <a:defRPr/>
            </a:pPr>
            <a:endParaRPr lang="es-CL" sz="1400" dirty="0">
              <a:solidFill>
                <a:schemeClr val="bg1"/>
              </a:solidFill>
              <a:latin typeface="Arial"/>
            </a:endParaRPr>
          </a:p>
          <a:p>
            <a:pPr algn="ctr">
              <a:defRPr/>
            </a:pPr>
            <a:r>
              <a:rPr lang="es-CL" sz="1400" dirty="0" err="1">
                <a:solidFill>
                  <a:schemeClr val="bg1"/>
                </a:solidFill>
                <a:latin typeface="Arial"/>
              </a:rPr>
              <a:t>edith</a:t>
            </a:r>
            <a:r>
              <a:rPr lang="es-CL" sz="1400" dirty="0">
                <a:solidFill>
                  <a:schemeClr val="bg1"/>
                </a:solidFill>
                <a:latin typeface="Arial"/>
              </a:rPr>
              <a:t> pacci</a:t>
            </a:r>
            <a:r>
              <a:rPr lang="en-US" sz="1400" dirty="0">
                <a:solidFill>
                  <a:schemeClr val="bg1"/>
                </a:solidFill>
                <a:latin typeface="Arial"/>
              </a:rPr>
              <a:t>             +569 7338 6327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515C37EF-5118-0079-08D7-8D1060B71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782" y="5118014"/>
            <a:ext cx="2064108" cy="1378765"/>
          </a:xfrm>
          <a:prstGeom prst="rect">
            <a:avLst/>
          </a:prstGeom>
        </p:spPr>
      </p:pic>
      <p:pic>
        <p:nvPicPr>
          <p:cNvPr id="1026" name="Picture 2" descr="Icono PNG transparente del logotipo de Linkedin en blanco">
            <a:extLst>
              <a:ext uri="{FF2B5EF4-FFF2-40B4-BE49-F238E27FC236}">
                <a16:creationId xmlns:a16="http://schemas.microsoft.com/office/drawing/2014/main" id="{A4DEF434-802B-E2D0-751F-012C3A198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43" y="6217920"/>
            <a:ext cx="237807" cy="23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áfico 35" descr="Smartphone contorno">
            <a:extLst>
              <a:ext uri="{FF2B5EF4-FFF2-40B4-BE49-F238E27FC236}">
                <a16:creationId xmlns:a16="http://schemas.microsoft.com/office/drawing/2014/main" id="{973E4F12-E5D3-ECCF-3C65-CF8B6F729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93699" y="6193710"/>
            <a:ext cx="290181" cy="29018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52CFD82-9610-717C-F001-086B611AD9BB}"/>
              </a:ext>
            </a:extLst>
          </p:cNvPr>
          <p:cNvSpPr/>
          <p:nvPr/>
        </p:nvSpPr>
        <p:spPr>
          <a:xfrm>
            <a:off x="833290" y="6530200"/>
            <a:ext cx="835642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900" dirty="0">
                <a:solidFill>
                  <a:schemeClr val="bg1">
                    <a:lumMod val="50000"/>
                  </a:schemeClr>
                </a:solidFill>
              </a:rPr>
              <a:t>Mural “Regalo” de Rodrigo Estay y Claudio Fuentes en el CRS, I etapa HPC de Puente Alto. Imagen: Rodrigo </a:t>
            </a:r>
            <a:r>
              <a:rPr lang="es-CL" sz="900" dirty="0" err="1">
                <a:solidFill>
                  <a:schemeClr val="bg1">
                    <a:lumMod val="50000"/>
                  </a:schemeClr>
                </a:solidFill>
              </a:rPr>
              <a:t>Guendelman</a:t>
            </a:r>
            <a:r>
              <a:rPr lang="es-CL" sz="900" dirty="0">
                <a:solidFill>
                  <a:schemeClr val="bg1">
                    <a:lumMod val="50000"/>
                  </a:schemeClr>
                </a:solidFill>
              </a:rPr>
              <a:t>, @SantiagoAdicto</a:t>
            </a:r>
          </a:p>
        </p:txBody>
      </p:sp>
    </p:spTree>
    <p:extLst>
      <p:ext uri="{BB962C8B-B14F-4D97-AF65-F5344CB8AC3E}">
        <p14:creationId xmlns:p14="http://schemas.microsoft.com/office/powerpoint/2010/main" val="2464709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C3963D2-4659-4AC3-A92B-2ED275398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77CD8B0-64E4-498D-8D68-BE36F593D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DE499888-023A-4CFC-AD0D-4BA49A071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B72F8C3F-AE05-4453-BB08-3B558A6CA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DE5C661-AAFB-4EBF-9E8E-AC14BD1A6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E10FCBCE-13D8-4B3C-AB37-6639B4144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7755D5D-616A-4D73-848A-221E8A789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88F92F08-0163-49FA-8F7D-4660F878E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1CFB6223-C173-453B-85C3-899EBEAC9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2CDBBFAF-3F24-41C2-8AB7-546DCA581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F2A519D4-A348-4134-A886-5177D24E2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E00DEE79-EE6E-40A8-A022-DAC6FFCF0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C9A95A83-724F-44CC-9879-04CDB2CCB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E84BD425-A5F0-4F6F-987A-7539F02FA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8E3FFED2-4B64-4BD7-8BCD-857CFE002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3C10E258-1051-45BC-9E52-25708DD35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5AACE3C9-E9D1-4BA5-828F-1558AE1B6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DBF867C4-C965-47E0-8D81-A5CEA58B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1E673718-2172-4870-AA4F-D205CBE8C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BE3271D3-1BFD-4A9D-A815-B1716B5D0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3EE01AB1-E4F7-4C48-83AC-D02CBD076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C200A7E2-3438-43F7-9508-A34760135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44936463-F2AC-49A8-B30B-AC7B8DCD4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F1B7BDE-9617-4AAB-9D4A-22DBEC3A3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101DB8C-2564-4B5D-BE24-3D8F6EED9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Isosceles Triangle 22">
              <a:extLst>
                <a:ext uri="{FF2B5EF4-FFF2-40B4-BE49-F238E27FC236}">
                  <a16:creationId xmlns:a16="http://schemas.microsoft.com/office/drawing/2014/main" id="{8A40902C-A698-4352-AA36-2579B113AB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6608D1C-259A-44C3-8E36-0109B8B41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EB4140FB-9C00-006B-1664-4C0D687F1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73" y="2358391"/>
            <a:ext cx="2624234" cy="2453676"/>
          </a:xfrm>
        </p:spPr>
        <p:txBody>
          <a:bodyPr>
            <a:normAutofit/>
          </a:bodyPr>
          <a:lstStyle/>
          <a:p>
            <a:r>
              <a:rPr lang="es-CL" dirty="0"/>
              <a:t>En el mundo ocurre un incendio cada 7 segundos…</a:t>
            </a:r>
          </a:p>
        </p:txBody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FFAD3DA0-93BE-472D-AE9D-B01286CF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6448" y="803186"/>
            <a:ext cx="4701761" cy="2978319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E7E5CC29-D39E-AEF4-3275-0C883075D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96" y="1699590"/>
            <a:ext cx="8172969" cy="3575674"/>
          </a:xfrm>
          <a:prstGeom prst="rect">
            <a:avLst/>
          </a:prstGeom>
          <a:ln w="9525">
            <a:noFill/>
          </a:ln>
        </p:spPr>
      </p:pic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4B7F1B41-EB39-9BD6-778A-6A286CCCC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1" y="5481094"/>
            <a:ext cx="7846317" cy="116959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Los </a:t>
            </a:r>
            <a:r>
              <a:rPr lang="en-US" dirty="0" err="1">
                <a:solidFill>
                  <a:schemeClr val="bg1"/>
                </a:solidFill>
              </a:rPr>
              <a:t>incendios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hospitales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representan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</a:t>
            </a:r>
            <a:r>
              <a:rPr lang="en-US" dirty="0">
                <a:solidFill>
                  <a:schemeClr val="bg1"/>
                </a:solidFill>
              </a:rPr>
              <a:t> 9% de </a:t>
            </a:r>
            <a:r>
              <a:rPr lang="en-US" dirty="0" err="1">
                <a:solidFill>
                  <a:schemeClr val="bg1"/>
                </a:solidFill>
              </a:rPr>
              <a:t>los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incendios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reportados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un </a:t>
            </a:r>
            <a:r>
              <a:rPr lang="en-US" dirty="0" err="1">
                <a:solidFill>
                  <a:schemeClr val="bg1"/>
                </a:solidFill>
              </a:rPr>
              <a:t>año</a:t>
            </a:r>
            <a:r>
              <a:rPr lang="en-US" dirty="0">
                <a:solidFill>
                  <a:schemeClr val="bg1"/>
                </a:solidFill>
              </a:rPr>
              <a:t> (NFPA)</a:t>
            </a:r>
          </a:p>
          <a:p>
            <a:r>
              <a:rPr lang="en-US" dirty="0">
                <a:solidFill>
                  <a:schemeClr val="bg1"/>
                </a:solidFill>
              </a:rPr>
              <a:t>Las </a:t>
            </a:r>
            <a:r>
              <a:rPr lang="en-US" dirty="0" err="1">
                <a:solidFill>
                  <a:schemeClr val="bg1"/>
                </a:solidFill>
              </a:rPr>
              <a:t>causas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principales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equipos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cocina</a:t>
            </a:r>
            <a:r>
              <a:rPr lang="en-US" dirty="0">
                <a:solidFill>
                  <a:schemeClr val="bg1"/>
                </a:solidFill>
              </a:rPr>
              <a:t> (71%), </a:t>
            </a:r>
            <a:r>
              <a:rPr lang="en-US" dirty="0" err="1">
                <a:solidFill>
                  <a:schemeClr val="bg1"/>
                </a:solidFill>
              </a:rPr>
              <a:t>electrodomésticos</a:t>
            </a:r>
            <a:r>
              <a:rPr lang="en-US" dirty="0">
                <a:solidFill>
                  <a:schemeClr val="bg1"/>
                </a:solidFill>
              </a:rPr>
              <a:t> (5%), </a:t>
            </a:r>
            <a:r>
              <a:rPr lang="en-US" dirty="0" err="1">
                <a:solidFill>
                  <a:schemeClr val="bg1"/>
                </a:solidFill>
              </a:rPr>
              <a:t>calefacción</a:t>
            </a:r>
            <a:r>
              <a:rPr lang="en-US" dirty="0">
                <a:solidFill>
                  <a:schemeClr val="bg1"/>
                </a:solidFill>
              </a:rPr>
              <a:t> (5%) y </a:t>
            </a:r>
            <a:r>
              <a:rPr lang="en-US" dirty="0" err="1">
                <a:solidFill>
                  <a:schemeClr val="bg1"/>
                </a:solidFill>
              </a:rPr>
              <a:t>fallas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eléctricas</a:t>
            </a:r>
            <a:r>
              <a:rPr lang="en-US" dirty="0">
                <a:solidFill>
                  <a:schemeClr val="bg1"/>
                </a:solidFill>
              </a:rPr>
              <a:t> (5%)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E3099E-8FE2-57A5-A026-6AB859981BDF}"/>
              </a:ext>
            </a:extLst>
          </p:cNvPr>
          <p:cNvSpPr txBox="1"/>
          <p:nvPr/>
        </p:nvSpPr>
        <p:spPr>
          <a:xfrm>
            <a:off x="638020" y="535435"/>
            <a:ext cx="275585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Estadísticas…</a:t>
            </a:r>
          </a:p>
        </p:txBody>
      </p:sp>
    </p:spTree>
    <p:extLst>
      <p:ext uri="{BB962C8B-B14F-4D97-AF65-F5344CB8AC3E}">
        <p14:creationId xmlns:p14="http://schemas.microsoft.com/office/powerpoint/2010/main" val="177865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270D5-6709-483F-80CF-385CBA20793D}"/>
              </a:ext>
            </a:extLst>
          </p:cNvPr>
          <p:cNvSpPr/>
          <p:nvPr/>
        </p:nvSpPr>
        <p:spPr>
          <a:xfrm>
            <a:off x="593760" y="2057400"/>
            <a:ext cx="2806665" cy="2871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424CED4-2BA5-D4FC-BD65-F294FFEEDCA1}"/>
              </a:ext>
            </a:extLst>
          </p:cNvPr>
          <p:cNvSpPr/>
          <p:nvPr/>
        </p:nvSpPr>
        <p:spPr>
          <a:xfrm>
            <a:off x="4989027" y="2397077"/>
            <a:ext cx="15456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CL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Van Buren, 2016</a:t>
            </a:r>
          </a:p>
        </p:txBody>
      </p:sp>
      <p:pic>
        <p:nvPicPr>
          <p:cNvPr id="6" name="Imagen 1">
            <a:extLst>
              <a:ext uri="{FF2B5EF4-FFF2-40B4-BE49-F238E27FC236}">
                <a16:creationId xmlns:a16="http://schemas.microsoft.com/office/drawing/2014/main" id="{743520B1-04DB-470A-77FB-75A302EA0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54" y="2698257"/>
            <a:ext cx="3176546" cy="179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286B727-2CF8-0924-F9C8-A14A8F22C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61" y="0"/>
            <a:ext cx="3646970" cy="245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 descr="Imagen que contiene interior, cocina, refrigerador, pequeño&#10;&#10;Descripción generada automáticamente">
            <a:extLst>
              <a:ext uri="{FF2B5EF4-FFF2-40B4-BE49-F238E27FC236}">
                <a16:creationId xmlns:a16="http://schemas.microsoft.com/office/drawing/2014/main" id="{1DAACED0-3BA1-F983-C966-59DBBA9F2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992" y="516229"/>
            <a:ext cx="2579831" cy="1934874"/>
          </a:xfrm>
          <a:prstGeom prst="rect">
            <a:avLst/>
          </a:prstGeom>
        </p:spPr>
      </p:pic>
      <p:pic>
        <p:nvPicPr>
          <p:cNvPr id="12" name="Imagen 11" descr="Imagen que contiene exterior, edificio, casa, pasto&#10;&#10;Descripción generada automáticamente">
            <a:extLst>
              <a:ext uri="{FF2B5EF4-FFF2-40B4-BE49-F238E27FC236}">
                <a16:creationId xmlns:a16="http://schemas.microsoft.com/office/drawing/2014/main" id="{ABE27CF7-5A6A-BC95-E7DF-63B484602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0425" y="4832088"/>
            <a:ext cx="3603575" cy="2025912"/>
          </a:xfrm>
          <a:prstGeom prst="rect">
            <a:avLst/>
          </a:prstGeom>
        </p:spPr>
      </p:pic>
      <p:pic>
        <p:nvPicPr>
          <p:cNvPr id="13" name="Imagen 12" descr="Humo saliendo de un edificio&#10;&#10;Descripción generada automáticamente">
            <a:extLst>
              <a:ext uri="{FF2B5EF4-FFF2-40B4-BE49-F238E27FC236}">
                <a16:creationId xmlns:a16="http://schemas.microsoft.com/office/drawing/2014/main" id="{B62F2381-ABC3-B415-E151-AD681F718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492" y="4832088"/>
            <a:ext cx="3605006" cy="2025912"/>
          </a:xfrm>
          <a:prstGeom prst="rect">
            <a:avLst/>
          </a:prstGeom>
        </p:spPr>
      </p:pic>
      <p:pic>
        <p:nvPicPr>
          <p:cNvPr id="14" name="Imagen 13" descr="Vista aérea de una ciudad&#10;&#10;Descripción generada automáticamente con confianza media">
            <a:extLst>
              <a:ext uri="{FF2B5EF4-FFF2-40B4-BE49-F238E27FC236}">
                <a16:creationId xmlns:a16="http://schemas.microsoft.com/office/drawing/2014/main" id="{42AC1ED4-2ACF-4AC9-91AC-5EC27AE54C6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7260"/>
          <a:stretch/>
        </p:blipFill>
        <p:spPr>
          <a:xfrm>
            <a:off x="-15961" y="2716689"/>
            <a:ext cx="3824953" cy="2046878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89301974-D949-CC65-586E-E5028E266E90}"/>
              </a:ext>
            </a:extLst>
          </p:cNvPr>
          <p:cNvSpPr/>
          <p:nvPr/>
        </p:nvSpPr>
        <p:spPr>
          <a:xfrm>
            <a:off x="1881968" y="2418498"/>
            <a:ext cx="23587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San Juan de Dios, 2015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ADD733A-D939-F892-1692-6424208DDEAD}"/>
              </a:ext>
            </a:extLst>
          </p:cNvPr>
          <p:cNvSpPr/>
          <p:nvPr/>
        </p:nvSpPr>
        <p:spPr>
          <a:xfrm>
            <a:off x="-50255" y="6617441"/>
            <a:ext cx="23587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Calvo </a:t>
            </a:r>
            <a:r>
              <a:rPr lang="es-CL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Mckenna</a:t>
            </a:r>
            <a:r>
              <a:rPr lang="es-CL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2023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533F1F9-18E0-3C86-BD87-22632F43260C}"/>
              </a:ext>
            </a:extLst>
          </p:cNvPr>
          <p:cNvSpPr/>
          <p:nvPr/>
        </p:nvSpPr>
        <p:spPr>
          <a:xfrm>
            <a:off x="3802362" y="4548143"/>
            <a:ext cx="23587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San Borja Arriarán, 2021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0B0204B3-80A6-1FD6-03FA-E1866827638A}"/>
              </a:ext>
            </a:extLst>
          </p:cNvPr>
          <p:cNvSpPr/>
          <p:nvPr/>
        </p:nvSpPr>
        <p:spPr>
          <a:xfrm>
            <a:off x="7728213" y="4544920"/>
            <a:ext cx="23587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La Florida, 2017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021F741-0FA9-E2B9-7BBF-2EC8A04B634A}"/>
              </a:ext>
            </a:extLst>
          </p:cNvPr>
          <p:cNvSpPr txBox="1"/>
          <p:nvPr/>
        </p:nvSpPr>
        <p:spPr>
          <a:xfrm>
            <a:off x="6905625" y="0"/>
            <a:ext cx="2238375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pPr algn="ctr"/>
            <a:r>
              <a:rPr lang="es-CL" dirty="0">
                <a:solidFill>
                  <a:schemeClr val="bg1"/>
                </a:solidFill>
              </a:rPr>
              <a:t>¿Y en Chile?</a:t>
            </a:r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01898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4687B-789E-453B-921F-7804CCA6B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0495A546-1866-442A-8EF9-B683FCB3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20FC9B1F-EB6E-40D2-8261-0142E7326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08DB0E74-FB47-4298-AF40-FAC8939F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08813488-5B66-4FB7-A177-9B9B4658D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235E4BF3-25DA-41E9-B880-A0DC6C1EF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813C1F92-ED6B-4F19-9415-BFB5B5B5A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9E40EF46-D7B9-447E-ACB4-D78972199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123CAE24-12FF-43D7-A6C0-6AA792E3A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B372F5DB-BF3F-4325-85B0-CDCE7A6A6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B25A9653-2959-449B-BA93-64D5656B1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683D52E0-024E-49EA-B58E-AFCB54B9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B42DB067-C8BB-4763-B3AC-A1AFC1F94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4BFADE60-883C-490B-8717-29178631E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276CDC4A-1010-43AB-BD13-E9BC487D6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E6DA892F-7AE7-4A83-9BFB-D5FDBA16D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2079130B-2394-449B-80DB-0B9946C7B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2F852A68-5FD2-4BD4-902A-37D580B79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1CD48066-FF17-425E-9EEC-795CD0CA4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374D862B-A8E1-4CB9-8529-077C6DBA5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5A3B1A83-9C72-4407-A5BF-A9EAA5C4D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C73AF399-B36E-419F-92C0-533EFBD93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FD5B341-A39F-40DF-9B7D-68E5FF260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72" y="1477651"/>
            <a:ext cx="2931597" cy="1730687"/>
          </a:xfrm>
        </p:spPr>
        <p:txBody>
          <a:bodyPr anchor="t">
            <a:normAutofit/>
          </a:bodyPr>
          <a:lstStyle/>
          <a:p>
            <a:pPr algn="l"/>
            <a:r>
              <a:rPr lang="es-CL" sz="4000" dirty="0">
                <a:solidFill>
                  <a:schemeClr val="accent1"/>
                </a:solidFill>
              </a:rPr>
              <a:t>Realidades…</a:t>
            </a: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70664" y="1375241"/>
            <a:ext cx="131761" cy="1665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3E3D45-DB55-4B1E-2CC1-7711F3766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823" y="638176"/>
            <a:ext cx="4620416" cy="5051425"/>
          </a:xfrm>
        </p:spPr>
        <p:txBody>
          <a:bodyPr anchor="t">
            <a:normAutofit fontScale="92500" lnSpcReduction="20000"/>
          </a:bodyPr>
          <a:lstStyle/>
          <a:p>
            <a:r>
              <a:rPr lang="es-CL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 Chile existen brechas desde el punto de vista de la protección contra incendios entre lo edificado anterior y posterior al año 2014 y entre lo público y privado.</a:t>
            </a:r>
          </a:p>
          <a:p>
            <a:r>
              <a:rPr lang="es-CL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Nuestra normativa en protección contra incendios no se actualiza tal como las necesidades de hoy lo requieren, pero hay que reconocer el esfuerzo del Ministerio de Salud para llegar a un consenso de cómo abordar, actualizar e incorporar criterios de seguridad.</a:t>
            </a:r>
          </a:p>
          <a:p>
            <a:r>
              <a:rPr lang="es-CL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industria de la edificación en su dinamismo nos presenta un gran abanico de soluciones constructivas muy atractivas que aparentemente se perciben alineadas con la eficiencia energética, la productividad o la estética. </a:t>
            </a:r>
            <a:endParaRPr lang="es-CL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CB7A45-884C-35AC-FE2B-8C36AC019D23}"/>
              </a:ext>
            </a:extLst>
          </p:cNvPr>
          <p:cNvSpPr txBox="1"/>
          <p:nvPr/>
        </p:nvSpPr>
        <p:spPr>
          <a:xfrm>
            <a:off x="480187" y="5821582"/>
            <a:ext cx="822446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¿Estamos realmente comprendiendo el alcance y desempeño de las nuevas soluciones constructivas?</a:t>
            </a:r>
          </a:p>
        </p:txBody>
      </p:sp>
    </p:spTree>
    <p:extLst>
      <p:ext uri="{BB962C8B-B14F-4D97-AF65-F5344CB8AC3E}">
        <p14:creationId xmlns:p14="http://schemas.microsoft.com/office/powerpoint/2010/main" val="3773403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0B5995-5863-433A-BD78-B159F305F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83A1FE-CD2B-4685-8958-324103F58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C852F1C-C1FE-4901-89F9-F375FC014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5EDFA70-64BE-49E0-9FD7-1E647B185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7B03449-39AC-4869-A98E-271D736F2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1C0BBD08-7C5B-48C8-A8E7-BAA295339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065EAEF-9F23-485C-86CD-24C924EBE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B35D267-7154-46DF-B257-537B06014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F0BA25BF-09E7-484B-84B2-F28DC6BE7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6B34CC28-D4BD-4ACF-953C-6BF4E133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54A65A00-B8EF-452C-B398-6D9DB989DE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BCDD672E-55E6-423E-A6D6-668C4065E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6CE59B36-61CE-4150-BD70-28BDA016D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359BE796-1871-4668-8400-203F1713D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7DCE660E-F817-469C-A043-2880F915E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A487B7C-F95B-4056-B870-DAD845102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255E4A38-18AE-4843-8397-801C915F7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2A2E0241-FDF3-4980-9D43-C473C1A34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44EAD6C-D0D0-48DA-A8CC-5E3EF9F2D9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3774DAC2-2D6F-4898-8D72-E441DEB8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F5AB8C32-ADC7-4F11-9FB4-9B7E1790E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50D4C338-BB14-4E44-9499-5478E3CBB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46CA7B85-EA46-45D7-B2E6-3B52083DE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4C8C7A8-1291-8460-AF39-A496C578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264" y="795527"/>
            <a:ext cx="3092804" cy="1433323"/>
          </a:xfrm>
        </p:spPr>
        <p:txBody>
          <a:bodyPr>
            <a:normAutofit fontScale="90000"/>
          </a:bodyPr>
          <a:lstStyle/>
          <a:p>
            <a:pPr algn="l"/>
            <a:r>
              <a:rPr lang="es-CL" sz="2800" dirty="0">
                <a:solidFill>
                  <a:schemeClr val="tx2"/>
                </a:solidFill>
              </a:rPr>
              <a:t>¿Por qué es importante la protección pasiva contra incendios?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790" y="795527"/>
            <a:ext cx="447797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FFC34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Edificio con letrero en frente&#10;&#10;Descripción generada automáticamente">
            <a:extLst>
              <a:ext uri="{FF2B5EF4-FFF2-40B4-BE49-F238E27FC236}">
                <a16:creationId xmlns:a16="http://schemas.microsoft.com/office/drawing/2014/main" id="{1DCE12B9-281A-B878-5274-EA6C62257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t="5853" r="3" b="8988"/>
          <a:stretch/>
        </p:blipFill>
        <p:spPr>
          <a:xfrm>
            <a:off x="-717567" y="-14287"/>
            <a:ext cx="5898772" cy="6858000"/>
          </a:xfrm>
          <a:prstGeom prst="rect">
            <a:avLst/>
          </a:prstGeom>
          <a:ln w="12700">
            <a:noFill/>
          </a:ln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5B5BE6-E60B-665F-6CAA-57C597A5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362" y="2547938"/>
            <a:ext cx="3074706" cy="3678237"/>
          </a:xfrm>
        </p:spPr>
        <p:txBody>
          <a:bodyPr>
            <a:normAutofit/>
          </a:bodyPr>
          <a:lstStyle/>
          <a:p>
            <a:pPr>
              <a:buClr>
                <a:srgbClr val="FFC347"/>
              </a:buClr>
            </a:pPr>
            <a:r>
              <a:rPr lang="es-CL" dirty="0"/>
              <a:t>Sus ocupantes son poco o completamente incapaces de la autopreservación…ya sea física, mental o por su edad.</a:t>
            </a:r>
          </a:p>
          <a:p>
            <a:pPr>
              <a:buClr>
                <a:srgbClr val="FFC347"/>
              </a:buClr>
            </a:pPr>
            <a:r>
              <a:rPr lang="es-CL" dirty="0"/>
              <a:t>Evitar la propagación de incendios es un objetivo se seguridad.</a:t>
            </a:r>
          </a:p>
          <a:p>
            <a:pPr>
              <a:buClr>
                <a:srgbClr val="FFC347"/>
              </a:buClr>
            </a:pPr>
            <a:r>
              <a:rPr lang="es-CL" dirty="0"/>
              <a:t>El proyecto de arquitectura debe considerar la protección pasiva ya que incide en la zonificación, integración de especialidades, y en el lenguaje arquitectónico.</a:t>
            </a:r>
          </a:p>
          <a:p>
            <a:pPr>
              <a:buClr>
                <a:srgbClr val="FFC347"/>
              </a:buClr>
            </a:pPr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2A6DE62-78F0-1D9D-4283-B9699A0B7098}"/>
              </a:ext>
            </a:extLst>
          </p:cNvPr>
          <p:cNvSpPr/>
          <p:nvPr/>
        </p:nvSpPr>
        <p:spPr>
          <a:xfrm>
            <a:off x="605790" y="6591083"/>
            <a:ext cx="456584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CL" sz="900" dirty="0">
                <a:solidFill>
                  <a:schemeClr val="bg1"/>
                </a:solidFill>
              </a:rPr>
              <a:t>Reposición Hospital Exequiel González Cortes. Fuente: Grandes Obras, CChC. </a:t>
            </a:r>
          </a:p>
        </p:txBody>
      </p:sp>
    </p:spTree>
    <p:extLst>
      <p:ext uri="{BB962C8B-B14F-4D97-AF65-F5344CB8AC3E}">
        <p14:creationId xmlns:p14="http://schemas.microsoft.com/office/powerpoint/2010/main" val="4130186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206091" y="845403"/>
            <a:ext cx="5933937" cy="5167194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 sz="135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687313" y="852206"/>
            <a:ext cx="4448744" cy="5153589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 sz="135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75146" y="854913"/>
            <a:ext cx="5075231" cy="5148174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 sz="135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4852" y="857250"/>
            <a:ext cx="3929148" cy="51435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9EACCCD-993A-453E-ABAE-B9402A12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224" y="2001772"/>
            <a:ext cx="3921204" cy="3442288"/>
          </a:xfrm>
        </p:spPr>
        <p:txBody>
          <a:bodyPr>
            <a:normAutofit/>
          </a:bodyPr>
          <a:lstStyle/>
          <a:p>
            <a:pPr algn="l"/>
            <a:r>
              <a:rPr lang="es-CL" sz="3600" dirty="0"/>
              <a:t>Brechas invisibles de una compartimentación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F12F29C9-AA3F-DD22-E28D-5A62FD35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06" y="6000750"/>
            <a:ext cx="1076683" cy="7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529E332-1F12-4C15-9CD2-46B47C797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B70D1D9-E454-41A2-8131-F87C242E5B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BD80611-E3DE-49D3-957E-D2672511E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47537A2-1EBB-45DF-81BB-24C8069BF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2D80068E-88CF-4AFA-A33B-4C67E9DA2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6D3A694A-2C63-4465-903F-2C446C2E9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2AB06086-11CF-41B2-BCA8-F4FD52333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A9322517-D640-42FC-95E7-636922C30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6D353CC0-9B35-4CD3-80D4-CBE64AB17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240FB68B-B3F7-4ACD-BFA8-24993E47B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B71C62F0-2D69-4E12-97FD-4FDA2443B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E29D09D3-D44B-4C33-B67D-A33A62508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F253173C-BDD8-4E76-8508-D65436C6C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98F05129-C6FB-43CA-81A0-3C0E79AEF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DB362655-D4C7-4196-936B-1AC33DC1D2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081F342A-5654-44A6-8616-8C0E7BDF4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8D067AD4-45F5-405D-A7C5-05E2B4968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1777D4B7-909A-4179-B8F2-4A7DC7751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48BF3507-BFDE-4733-8CDF-3FDD87FAD9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84D14DCD-6EDC-4E92-ADA7-5CA363656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40BBA1-E470-44B7-8606-F8BCF6B96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F90053-2737-4E1E-BDBF-D1F2DA63C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9C47D012-ADE5-486B-A297-A95FE2F21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E063DDE-7A1D-4211-952B-F30B31DEE4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</p:grp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9D579A8-B12A-3FCD-0ED7-AE1ED7EAAC19}"/>
              </a:ext>
            </a:extLst>
          </p:cNvPr>
          <p:cNvSpPr/>
          <p:nvPr/>
        </p:nvSpPr>
        <p:spPr>
          <a:xfrm>
            <a:off x="-28181" y="4857308"/>
            <a:ext cx="9372600" cy="26498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976AD3F-A72C-0E89-B078-43316BA95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2" t="2711" r="-7016" b="-11499"/>
          <a:stretch/>
        </p:blipFill>
        <p:spPr>
          <a:xfrm>
            <a:off x="1217993" y="1322585"/>
            <a:ext cx="6632697" cy="2537008"/>
          </a:xfrm>
          <a:prstGeom prst="rect">
            <a:avLst/>
          </a:prstGeom>
          <a:ln w="12700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8E9772C-BE1F-BD69-E4F1-C525A967B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r="-1" b="1191"/>
          <a:stretch/>
        </p:blipFill>
        <p:spPr bwMode="auto">
          <a:xfrm>
            <a:off x="-541388" y="4866392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6A15FA4F-1F4E-6610-B5F3-8909D2B5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021" y="93643"/>
            <a:ext cx="5833178" cy="1433323"/>
          </a:xfrm>
        </p:spPr>
        <p:txBody>
          <a:bodyPr>
            <a:normAutofit/>
          </a:bodyPr>
          <a:lstStyle/>
          <a:p>
            <a:r>
              <a:rPr lang="es-CL" sz="3600" dirty="0">
                <a:solidFill>
                  <a:schemeClr val="tx2"/>
                </a:solidFill>
              </a:rPr>
              <a:t>¿Directrices y requisitos?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DAB34CF-C186-526D-DCDA-46F7969A6AE5}"/>
              </a:ext>
            </a:extLst>
          </p:cNvPr>
          <p:cNvSpPr txBox="1"/>
          <p:nvPr/>
        </p:nvSpPr>
        <p:spPr>
          <a:xfrm>
            <a:off x="413341" y="3707092"/>
            <a:ext cx="864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La incertidumbre entre lo que ofrece la industria, en como los proyectistas toman decisiones y el peso de una correcta instalación e inspección..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DE6D475-5F38-3534-7C30-EF6AF9072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3"/>
          <a:stretch/>
        </p:blipFill>
        <p:spPr>
          <a:xfrm>
            <a:off x="6829818" y="4853148"/>
            <a:ext cx="2348158" cy="2376865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1B5E2C77-45A7-7FB5-92C1-A7074F535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60" y="4856980"/>
            <a:ext cx="3244264" cy="2292667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DFC5635D-585B-3677-5A9D-1DAB874FAA8F}"/>
              </a:ext>
            </a:extLst>
          </p:cNvPr>
          <p:cNvSpPr/>
          <p:nvPr/>
        </p:nvSpPr>
        <p:spPr>
          <a:xfrm>
            <a:off x="947057" y="3048000"/>
            <a:ext cx="44677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03925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357E2C-CF0F-46AD-C15D-AD93961AA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C31C28C-F412-7952-9CF9-5469487A0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A16598D-9E41-D723-8FB5-D984CF351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10852899-532B-FF80-A20F-F88E742F3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4FAF4F7-4C1C-2A92-8990-A53BA18FD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773AA472-DF58-12AD-9356-D52E939C2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12F95FB7-E271-A4CC-4412-AA77B7251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56EC142-F342-899E-EA20-E6E620862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2773FCA3-5C33-3E72-FEC3-D53DB2E62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4646C29-0495-88A0-9CB7-EBA1574F6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0BD4F9B2-C329-6C57-AD65-FA6179FEE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F9D1B428-4D28-35BB-1784-CF7CBAA4A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F10A5BAF-4D78-2379-0735-2B4089A65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0FA1E41-4FFE-D2AE-BFE3-5F11FAB45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6D267292-38EC-4AE0-D877-55CD13A80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058CA22D-1AB9-0281-A935-313B6963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FBD6FEB7-2671-9AE2-0DE8-DDCEE8A35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83F5DAAB-B73C-71DC-36E0-C08FF82A5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AD418896-F600-E647-ADA5-16FA8AF84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86171825-CB73-8465-6F34-EB808B801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92FCDE0E-0570-D4B2-8B71-3717C2B8E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3820A17-31EE-D8EE-D697-355AD8E69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6BAEF4E-6C3A-F823-F0BD-CAB05A660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28ABE1E1-9A86-EB2B-D555-078E4B396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33D62E3-7C3A-C644-3A00-AE457D5770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</p:grp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34321578-F615-D4D2-3CE8-D9943A08A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9C7360D-18FE-DF96-29AC-C4B734FE6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283C10FB-6A56-8459-4EB0-A1CCBA91A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D34FB850-1AE7-55C1-347C-B7ECB4F22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0D73914F-C734-CBAA-9643-1958D38A9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E8C5515D-3842-2F95-83AC-E91596E9F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6507A993-6879-0B9D-D4A4-9B4300B9E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882B3964-1E40-CCF0-66DE-63CB7C910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C1C39B7F-B600-4EE8-9FC4-D22EC15BF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125E87B8-E895-7374-A70E-425C7B940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8BB25348-573B-7227-19B9-C38F76154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62BA2BD8-2291-3787-4665-6AC877686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B58E4922-3EAA-E6D7-E161-F9CEE8BA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DA1DFA49-1609-B1A1-C21A-C1A7CA5DA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D89058FE-5DC4-83C6-AB53-CC96E3FB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749B8DD0-04AD-0AB4-0E88-69612A75E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F962BA03-7D5E-E5A6-8EED-E06EDC6E9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9BE2D49F-403D-A70F-621D-AF25E4670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9B17F8A1-1860-5B88-D297-4C744858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5F1D4CCC-548C-2340-CAEE-21BECB15C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47CBC983-BFFE-C010-AF0A-A20090BFB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B0A3C463-2B48-B988-C913-83B25F9D4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8013BAB-2A27-2683-3CC6-C9B0B376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272" y="25514"/>
            <a:ext cx="5833178" cy="1433323"/>
          </a:xfrm>
        </p:spPr>
        <p:txBody>
          <a:bodyPr>
            <a:normAutofit/>
          </a:bodyPr>
          <a:lstStyle/>
          <a:p>
            <a:r>
              <a:rPr lang="es-CL" sz="3600" dirty="0">
                <a:solidFill>
                  <a:schemeClr val="tx2"/>
                </a:solidFill>
              </a:rPr>
              <a:t>¿Envolventes seguras?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BCBCAD79-5804-C8DF-B94D-70412FBA0634}"/>
              </a:ext>
            </a:extLst>
          </p:cNvPr>
          <p:cNvSpPr/>
          <p:nvPr/>
        </p:nvSpPr>
        <p:spPr>
          <a:xfrm>
            <a:off x="947057" y="3048000"/>
            <a:ext cx="44677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72F0287-C1BA-E082-0B22-DFC8043FAD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750" y="1532478"/>
            <a:ext cx="3103506" cy="33221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56299FD-FA4D-5B03-52AA-E9D0B78B9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7828" y="1564477"/>
            <a:ext cx="7916775" cy="529398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569D1D5-1EB4-8A57-A646-BA0615DB41EC}"/>
              </a:ext>
            </a:extLst>
          </p:cNvPr>
          <p:cNvSpPr txBox="1"/>
          <p:nvPr/>
        </p:nvSpPr>
        <p:spPr>
          <a:xfrm>
            <a:off x="4435291" y="5417778"/>
            <a:ext cx="4563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Se resuelve la problemática del acondicionamiento bioclimático del edificio, pero deja fuera la situación del compartimento.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BC84DF1-5575-1C32-313B-2E2DF16DAAD4}"/>
              </a:ext>
            </a:extLst>
          </p:cNvPr>
          <p:cNvSpPr/>
          <p:nvPr/>
        </p:nvSpPr>
        <p:spPr>
          <a:xfrm>
            <a:off x="-40323" y="6347243"/>
            <a:ext cx="4007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CL" sz="900" dirty="0">
                <a:solidFill>
                  <a:schemeClr val="bg1"/>
                </a:solidFill>
              </a:rPr>
              <a:t>Incendio Torre </a:t>
            </a:r>
            <a:r>
              <a:rPr lang="es-CL" sz="900" dirty="0" err="1">
                <a:solidFill>
                  <a:schemeClr val="bg1"/>
                </a:solidFill>
              </a:rPr>
              <a:t>Grenfell</a:t>
            </a:r>
            <a:r>
              <a:rPr lang="es-CL" sz="900" dirty="0">
                <a:solidFill>
                  <a:schemeClr val="bg1"/>
                </a:solidFill>
              </a:rPr>
              <a:t> 2017. Fuente NBC News </a:t>
            </a:r>
            <a:r>
              <a:rPr lang="es-CL" sz="900" dirty="0" err="1">
                <a:solidFill>
                  <a:schemeClr val="bg1"/>
                </a:solidFill>
              </a:rPr>
              <a:t>Catholic</a:t>
            </a:r>
            <a:r>
              <a:rPr lang="es-CL" sz="900" dirty="0">
                <a:solidFill>
                  <a:schemeClr val="bg1"/>
                </a:solidFill>
              </a:rPr>
              <a:t> Herald UK News </a:t>
            </a:r>
          </a:p>
        </p:txBody>
      </p:sp>
    </p:spTree>
    <p:extLst>
      <p:ext uri="{BB962C8B-B14F-4D97-AF65-F5344CB8AC3E}">
        <p14:creationId xmlns:p14="http://schemas.microsoft.com/office/powerpoint/2010/main" val="116525919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4357</TotalTime>
  <Words>1181</Words>
  <Application>Microsoft Office PowerPoint</Application>
  <PresentationFormat>Presentación en pantalla (4:3)</PresentationFormat>
  <Paragraphs>136</Paragraphs>
  <Slides>24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Aptos</vt:lpstr>
      <vt:lpstr>Arial</vt:lpstr>
      <vt:lpstr>Arial Rounded MT Bold</vt:lpstr>
      <vt:lpstr>Calibri</vt:lpstr>
      <vt:lpstr>Calibri Light</vt:lpstr>
      <vt:lpstr>Rockwell</vt:lpstr>
      <vt:lpstr>Wingdings</vt:lpstr>
      <vt:lpstr>Atlas</vt:lpstr>
      <vt:lpstr>Innovaciones tecnológicas en protección pasiva contra incendios para edificios de salud</vt:lpstr>
      <vt:lpstr>En el mundo ocurre un incendio cada 7 segundos…</vt:lpstr>
      <vt:lpstr>En el mundo ocurre un incendio cada 7 segundos…</vt:lpstr>
      <vt:lpstr>Presentación de PowerPoint</vt:lpstr>
      <vt:lpstr>Realidades…</vt:lpstr>
      <vt:lpstr>¿Por qué es importante la protección pasiva contra incendios?</vt:lpstr>
      <vt:lpstr>Brechas invisibles de una compartimentación</vt:lpstr>
      <vt:lpstr>¿Directrices y requisitos?</vt:lpstr>
      <vt:lpstr>¿Envolventes seguras?</vt:lpstr>
      <vt:lpstr>¿Resistencia al fuego o reacción al fuego?</vt:lpstr>
      <vt:lpstr>¿Resistencia al fuego o reacción al fuego?</vt:lpstr>
      <vt:lpstr>Nuevos desafíos y oportunidades…</vt:lpstr>
      <vt:lpstr>Presentación de PowerPoint</vt:lpstr>
      <vt:lpstr>Protección pasiva contra incendios y las nuevas tecnologías</vt:lpstr>
      <vt:lpstr>Desafíos del diseño con madera en masa</vt:lpstr>
      <vt:lpstr>Desafíos del diseño con madera en masa</vt:lpstr>
      <vt:lpstr>Living Walls</vt:lpstr>
      <vt:lpstr>Futuras tendencias y desarrollos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Estrategia de Diseño</dc:title>
  <dc:creator>david pacci</dc:creator>
  <cp:lastModifiedBy>Edith Pacci</cp:lastModifiedBy>
  <cp:revision>107</cp:revision>
  <cp:lastPrinted>2019-08-08T04:08:23Z</cp:lastPrinted>
  <dcterms:created xsi:type="dcterms:W3CDTF">2019-08-07T23:02:23Z</dcterms:created>
  <dcterms:modified xsi:type="dcterms:W3CDTF">2024-11-26T22:11:51Z</dcterms:modified>
</cp:coreProperties>
</file>